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Vibur"/>
      <p:regular r:id="rId33"/>
    </p:embeddedFont>
    <p:embeddedFont>
      <p:font typeface="Raleway"/>
      <p:regular r:id="rId34"/>
      <p:bold r:id="rId35"/>
      <p:italic r:id="rId36"/>
      <p:boldItalic r:id="rId37"/>
    </p:embeddedFont>
    <p:embeddedFont>
      <p:font typeface="Chewy"/>
      <p:regular r:id="rId38"/>
    </p:embeddedFont>
    <p:embeddedFont>
      <p:font typeface="Lobster"/>
      <p:regular r:id="rId39"/>
    </p:embeddedFont>
    <p:embeddedFont>
      <p:font typeface="Raleway Thin"/>
      <p:bold r:id="rId40"/>
      <p:boldItalic r:id="rId41"/>
    </p:embeddedFont>
    <p:embeddedFont>
      <p:font typeface="Didact Gothic"/>
      <p:regular r:id="rId42"/>
    </p:embeddedFont>
    <p:embeddedFont>
      <p:font typeface="Lily Script One"/>
      <p:regular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Thin-bold.fntdata"/><Relationship Id="rId20" Type="http://schemas.openxmlformats.org/officeDocument/2006/relationships/slide" Target="slides/slide15.xml"/><Relationship Id="rId42" Type="http://schemas.openxmlformats.org/officeDocument/2006/relationships/font" Target="fonts/DidactGothic-regular.fntdata"/><Relationship Id="rId41" Type="http://schemas.openxmlformats.org/officeDocument/2006/relationships/font" Target="fonts/RalewayThin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LilyScriptOne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Vibur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bold.fntdata"/><Relationship Id="rId12" Type="http://schemas.openxmlformats.org/officeDocument/2006/relationships/slide" Target="slides/slide7.xml"/><Relationship Id="rId34" Type="http://schemas.openxmlformats.org/officeDocument/2006/relationships/font" Target="fonts/Raleway-regular.fntdata"/><Relationship Id="rId15" Type="http://schemas.openxmlformats.org/officeDocument/2006/relationships/slide" Target="slides/slide10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9.xml"/><Relationship Id="rId36" Type="http://schemas.openxmlformats.org/officeDocument/2006/relationships/font" Target="fonts/Raleway-italic.fntdata"/><Relationship Id="rId17" Type="http://schemas.openxmlformats.org/officeDocument/2006/relationships/slide" Target="slides/slide12.xml"/><Relationship Id="rId39" Type="http://schemas.openxmlformats.org/officeDocument/2006/relationships/font" Target="fonts/Lobster-regular.fntdata"/><Relationship Id="rId16" Type="http://schemas.openxmlformats.org/officeDocument/2006/relationships/slide" Target="slides/slide11.xml"/><Relationship Id="rId38" Type="http://schemas.openxmlformats.org/officeDocument/2006/relationships/font" Target="fonts/Chewy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c37648e60e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c37648e60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91acf5b939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91acf5b939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c66bf7e3f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c66bf7e3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c66bf7e3f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c66bf7e3f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c66bf7e99b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c66bf7e99b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c66bf7e99b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c66bf7e99b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c66bf7e3f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c66bf7e3f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b2f3dfa3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b2f3dfa3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c37648e60e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c37648e60e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c66bf7e3f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c66bf7e3f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c66bf7e3f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c66bf7e3f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c66bf7e3f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c66bf7e3f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c37648e60e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c37648e60e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c37648e60e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c37648e60e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c37648e60e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c37648e60e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91acf5b939_0_1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91acf5b939_0_1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91acf5b939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91acf5b939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c66bf7e99b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c66bf7e99b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c66bf7e99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c66bf7e99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90a0b815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90a0b815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c66bf7e3f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c66bf7e3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c66bf7e3ff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c66bf7e3ff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91acf5b9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91acf5b9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c66bf7e3f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c66bf7e3f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c37648e60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c37648e60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c37648e60e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c37648e60e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idx="1" type="subTitle"/>
          </p:nvPr>
        </p:nvSpPr>
        <p:spPr>
          <a:xfrm>
            <a:off x="2532300" y="3970449"/>
            <a:ext cx="4079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" name="Google Shape;10;p2"/>
          <p:cNvSpPr txBox="1"/>
          <p:nvPr>
            <p:ph type="title"/>
          </p:nvPr>
        </p:nvSpPr>
        <p:spPr>
          <a:xfrm>
            <a:off x="1785450" y="1431900"/>
            <a:ext cx="5573100" cy="8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" name="Google Shape;11;p2"/>
          <p:cNvSpPr txBox="1"/>
          <p:nvPr>
            <p:ph idx="2" type="title"/>
          </p:nvPr>
        </p:nvSpPr>
        <p:spPr>
          <a:xfrm>
            <a:off x="2039250" y="2243975"/>
            <a:ext cx="5065500" cy="8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Font typeface="Lobster"/>
              <a:buNone/>
              <a:defRPr sz="6000">
                <a:latin typeface="Lobster"/>
                <a:ea typeface="Lobster"/>
                <a:cs typeface="Lobster"/>
                <a:sym typeface="Lobster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Lobster"/>
              <a:buNone/>
              <a:defRPr sz="6000">
                <a:latin typeface="Lobster"/>
                <a:ea typeface="Lobster"/>
                <a:cs typeface="Lobster"/>
                <a:sym typeface="Lobste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Lobster"/>
              <a:buNone/>
              <a:defRPr sz="6000">
                <a:latin typeface="Lobster"/>
                <a:ea typeface="Lobster"/>
                <a:cs typeface="Lobster"/>
                <a:sym typeface="Lobste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Lobster"/>
              <a:buNone/>
              <a:defRPr sz="6000">
                <a:latin typeface="Lobster"/>
                <a:ea typeface="Lobster"/>
                <a:cs typeface="Lobster"/>
                <a:sym typeface="Lobste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Lobster"/>
              <a:buNone/>
              <a:defRPr sz="6000">
                <a:latin typeface="Lobster"/>
                <a:ea typeface="Lobster"/>
                <a:cs typeface="Lobster"/>
                <a:sym typeface="Lobste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Lobster"/>
              <a:buNone/>
              <a:defRPr sz="6000">
                <a:latin typeface="Lobster"/>
                <a:ea typeface="Lobster"/>
                <a:cs typeface="Lobster"/>
                <a:sym typeface="Lobste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Lobster"/>
              <a:buNone/>
              <a:defRPr sz="6000">
                <a:latin typeface="Lobster"/>
                <a:ea typeface="Lobster"/>
                <a:cs typeface="Lobster"/>
                <a:sym typeface="Lobste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Lobster"/>
              <a:buNone/>
              <a:defRPr sz="6000">
                <a:latin typeface="Lobster"/>
                <a:ea typeface="Lobster"/>
                <a:cs typeface="Lobster"/>
                <a:sym typeface="Lobste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Lobster"/>
              <a:buNone/>
              <a:defRPr sz="60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2652853" y="2050875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249653" y="2167775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803375" y="3654725"/>
            <a:ext cx="109249" cy="84849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722378" y="926925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289326" y="3915175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3698526" y="2314975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0126" y="3534175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451126" y="2010175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" name="Google Shape;20;p2"/>
          <p:cNvGrpSpPr/>
          <p:nvPr/>
        </p:nvGrpSpPr>
        <p:grpSpPr>
          <a:xfrm>
            <a:off x="6728615" y="1655589"/>
            <a:ext cx="1310611" cy="512197"/>
            <a:chOff x="4866300" y="3878400"/>
            <a:chExt cx="374225" cy="146250"/>
          </a:xfrm>
        </p:grpSpPr>
        <p:sp>
          <p:nvSpPr>
            <p:cNvPr id="21" name="Google Shape;21;p2"/>
            <p:cNvSpPr/>
            <p:nvPr/>
          </p:nvSpPr>
          <p:spPr>
            <a:xfrm>
              <a:off x="4866300" y="3915125"/>
              <a:ext cx="48450" cy="51775"/>
            </a:xfrm>
            <a:custGeom>
              <a:rect b="b" l="l" r="r" t="t"/>
              <a:pathLst>
                <a:path extrusionOk="0" h="2071" w="1938">
                  <a:moveTo>
                    <a:pt x="976" y="1"/>
                  </a:moveTo>
                  <a:cubicBezTo>
                    <a:pt x="842" y="1"/>
                    <a:pt x="735" y="334"/>
                    <a:pt x="709" y="775"/>
                  </a:cubicBezTo>
                  <a:cubicBezTo>
                    <a:pt x="308" y="802"/>
                    <a:pt x="1" y="909"/>
                    <a:pt x="1" y="1042"/>
                  </a:cubicBezTo>
                  <a:cubicBezTo>
                    <a:pt x="1" y="1176"/>
                    <a:pt x="308" y="1269"/>
                    <a:pt x="709" y="1309"/>
                  </a:cubicBezTo>
                  <a:cubicBezTo>
                    <a:pt x="735" y="1736"/>
                    <a:pt x="842" y="2070"/>
                    <a:pt x="976" y="2070"/>
                  </a:cubicBezTo>
                  <a:cubicBezTo>
                    <a:pt x="1109" y="2070"/>
                    <a:pt x="1203" y="1736"/>
                    <a:pt x="1229" y="1309"/>
                  </a:cubicBezTo>
                  <a:cubicBezTo>
                    <a:pt x="1643" y="1269"/>
                    <a:pt x="1937" y="1176"/>
                    <a:pt x="1937" y="1042"/>
                  </a:cubicBezTo>
                  <a:cubicBezTo>
                    <a:pt x="1937" y="909"/>
                    <a:pt x="1643" y="802"/>
                    <a:pt x="1229" y="775"/>
                  </a:cubicBezTo>
                  <a:cubicBezTo>
                    <a:pt x="1203" y="334"/>
                    <a:pt x="1109" y="1"/>
                    <a:pt x="976" y="1"/>
                  </a:cubicBezTo>
                  <a:close/>
                </a:path>
              </a:pathLst>
            </a:custGeom>
            <a:solidFill>
              <a:srgbClr val="F7F9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194775" y="3975225"/>
              <a:ext cx="45750" cy="49425"/>
            </a:xfrm>
            <a:custGeom>
              <a:rect b="b" l="l" r="r" t="t"/>
              <a:pathLst>
                <a:path extrusionOk="0" h="1977" w="1830">
                  <a:moveTo>
                    <a:pt x="922" y="0"/>
                  </a:moveTo>
                  <a:cubicBezTo>
                    <a:pt x="802" y="0"/>
                    <a:pt x="681" y="320"/>
                    <a:pt x="668" y="734"/>
                  </a:cubicBezTo>
                  <a:cubicBezTo>
                    <a:pt x="281" y="774"/>
                    <a:pt x="1" y="868"/>
                    <a:pt x="1" y="988"/>
                  </a:cubicBezTo>
                  <a:cubicBezTo>
                    <a:pt x="1" y="1108"/>
                    <a:pt x="281" y="1202"/>
                    <a:pt x="668" y="1242"/>
                  </a:cubicBezTo>
                  <a:cubicBezTo>
                    <a:pt x="695" y="1656"/>
                    <a:pt x="802" y="1976"/>
                    <a:pt x="922" y="1976"/>
                  </a:cubicBezTo>
                  <a:cubicBezTo>
                    <a:pt x="1029" y="1976"/>
                    <a:pt x="1149" y="1656"/>
                    <a:pt x="1162" y="1242"/>
                  </a:cubicBezTo>
                  <a:cubicBezTo>
                    <a:pt x="1549" y="1228"/>
                    <a:pt x="1830" y="1122"/>
                    <a:pt x="1830" y="988"/>
                  </a:cubicBezTo>
                  <a:cubicBezTo>
                    <a:pt x="1830" y="868"/>
                    <a:pt x="1549" y="774"/>
                    <a:pt x="1162" y="734"/>
                  </a:cubicBezTo>
                  <a:cubicBezTo>
                    <a:pt x="1135" y="320"/>
                    <a:pt x="1029" y="0"/>
                    <a:pt x="922" y="0"/>
                  </a:cubicBezTo>
                  <a:close/>
                </a:path>
              </a:pathLst>
            </a:custGeom>
            <a:solidFill>
              <a:srgbClr val="F7F9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066250" y="3878400"/>
              <a:ext cx="25075" cy="26750"/>
            </a:xfrm>
            <a:custGeom>
              <a:rect b="b" l="l" r="r" t="t"/>
              <a:pathLst>
                <a:path extrusionOk="0" h="1070" w="1003">
                  <a:moveTo>
                    <a:pt x="495" y="1"/>
                  </a:moveTo>
                  <a:cubicBezTo>
                    <a:pt x="428" y="1"/>
                    <a:pt x="375" y="174"/>
                    <a:pt x="361" y="401"/>
                  </a:cubicBezTo>
                  <a:cubicBezTo>
                    <a:pt x="148" y="428"/>
                    <a:pt x="1" y="468"/>
                    <a:pt x="1" y="535"/>
                  </a:cubicBezTo>
                  <a:cubicBezTo>
                    <a:pt x="1" y="602"/>
                    <a:pt x="148" y="655"/>
                    <a:pt x="361" y="669"/>
                  </a:cubicBezTo>
                  <a:cubicBezTo>
                    <a:pt x="375" y="909"/>
                    <a:pt x="428" y="1069"/>
                    <a:pt x="495" y="1069"/>
                  </a:cubicBezTo>
                  <a:cubicBezTo>
                    <a:pt x="562" y="1069"/>
                    <a:pt x="615" y="909"/>
                    <a:pt x="628" y="669"/>
                  </a:cubicBezTo>
                  <a:cubicBezTo>
                    <a:pt x="855" y="655"/>
                    <a:pt x="1002" y="602"/>
                    <a:pt x="1002" y="535"/>
                  </a:cubicBezTo>
                  <a:cubicBezTo>
                    <a:pt x="1002" y="468"/>
                    <a:pt x="842" y="415"/>
                    <a:pt x="628" y="401"/>
                  </a:cubicBezTo>
                  <a:cubicBezTo>
                    <a:pt x="615" y="174"/>
                    <a:pt x="562" y="1"/>
                    <a:pt x="495" y="1"/>
                  </a:cubicBezTo>
                  <a:close/>
                </a:path>
              </a:pathLst>
            </a:custGeom>
            <a:solidFill>
              <a:srgbClr val="F7F9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>
            <a:off x="2270965" y="1108370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2440650" y="4122352"/>
            <a:ext cx="160226" cy="173096"/>
          </a:xfrm>
          <a:custGeom>
            <a:rect b="b" l="l" r="r" t="t"/>
            <a:pathLst>
              <a:path extrusionOk="0" h="1977" w="1830">
                <a:moveTo>
                  <a:pt x="922" y="0"/>
                </a:moveTo>
                <a:cubicBezTo>
                  <a:pt x="802" y="0"/>
                  <a:pt x="681" y="320"/>
                  <a:pt x="668" y="734"/>
                </a:cubicBezTo>
                <a:cubicBezTo>
                  <a:pt x="281" y="774"/>
                  <a:pt x="1" y="868"/>
                  <a:pt x="1" y="988"/>
                </a:cubicBezTo>
                <a:cubicBezTo>
                  <a:pt x="1" y="1108"/>
                  <a:pt x="281" y="1202"/>
                  <a:pt x="668" y="1242"/>
                </a:cubicBezTo>
                <a:cubicBezTo>
                  <a:pt x="695" y="1656"/>
                  <a:pt x="802" y="1976"/>
                  <a:pt x="922" y="1976"/>
                </a:cubicBezTo>
                <a:cubicBezTo>
                  <a:pt x="1029" y="1976"/>
                  <a:pt x="1149" y="1656"/>
                  <a:pt x="1162" y="1242"/>
                </a:cubicBezTo>
                <a:cubicBezTo>
                  <a:pt x="1549" y="1228"/>
                  <a:pt x="1830" y="1122"/>
                  <a:pt x="1830" y="988"/>
                </a:cubicBezTo>
                <a:cubicBezTo>
                  <a:pt x="1830" y="868"/>
                  <a:pt x="1549" y="774"/>
                  <a:pt x="1162" y="734"/>
                </a:cubicBezTo>
                <a:cubicBezTo>
                  <a:pt x="1135" y="320"/>
                  <a:pt x="1029" y="0"/>
                  <a:pt x="922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4528093" y="3821501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1740625" y="1951264"/>
            <a:ext cx="160226" cy="173096"/>
          </a:xfrm>
          <a:custGeom>
            <a:rect b="b" l="l" r="r" t="t"/>
            <a:pathLst>
              <a:path extrusionOk="0" h="1977" w="1830">
                <a:moveTo>
                  <a:pt x="922" y="0"/>
                </a:moveTo>
                <a:cubicBezTo>
                  <a:pt x="802" y="0"/>
                  <a:pt x="681" y="320"/>
                  <a:pt x="668" y="734"/>
                </a:cubicBezTo>
                <a:cubicBezTo>
                  <a:pt x="281" y="774"/>
                  <a:pt x="1" y="868"/>
                  <a:pt x="1" y="988"/>
                </a:cubicBezTo>
                <a:cubicBezTo>
                  <a:pt x="1" y="1108"/>
                  <a:pt x="281" y="1202"/>
                  <a:pt x="668" y="1242"/>
                </a:cubicBezTo>
                <a:cubicBezTo>
                  <a:pt x="695" y="1656"/>
                  <a:pt x="802" y="1976"/>
                  <a:pt x="922" y="1976"/>
                </a:cubicBezTo>
                <a:cubicBezTo>
                  <a:pt x="1029" y="1976"/>
                  <a:pt x="1149" y="1656"/>
                  <a:pt x="1162" y="1242"/>
                </a:cubicBezTo>
                <a:cubicBezTo>
                  <a:pt x="1549" y="1228"/>
                  <a:pt x="1830" y="1122"/>
                  <a:pt x="1830" y="988"/>
                </a:cubicBezTo>
                <a:cubicBezTo>
                  <a:pt x="1830" y="868"/>
                  <a:pt x="1549" y="774"/>
                  <a:pt x="1162" y="734"/>
                </a:cubicBezTo>
                <a:cubicBezTo>
                  <a:pt x="1135" y="320"/>
                  <a:pt x="1029" y="0"/>
                  <a:pt x="922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6814093" y="3821501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6615253" y="4260675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1"/>
          <p:cNvSpPr txBox="1"/>
          <p:nvPr>
            <p:ph hasCustomPrompt="1" type="title"/>
          </p:nvPr>
        </p:nvSpPr>
        <p:spPr>
          <a:xfrm>
            <a:off x="799375" y="1134700"/>
            <a:ext cx="75453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8" name="Google Shape;118;p11"/>
          <p:cNvSpPr txBox="1"/>
          <p:nvPr>
            <p:ph idx="1" type="body"/>
          </p:nvPr>
        </p:nvSpPr>
        <p:spPr>
          <a:xfrm>
            <a:off x="799500" y="2933150"/>
            <a:ext cx="75453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algn="ctr">
              <a:spcBef>
                <a:spcPts val="16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algn="ctr">
              <a:spcBef>
                <a:spcPts val="16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algn="ctr">
              <a:spcBef>
                <a:spcPts val="16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algn="ctr">
              <a:spcBef>
                <a:spcPts val="16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algn="ctr">
              <a:spcBef>
                <a:spcPts val="16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algn="ctr">
              <a:spcBef>
                <a:spcPts val="16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algn="ctr">
              <a:spcBef>
                <a:spcPts val="16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algn="ctr">
              <a:spcBef>
                <a:spcPts val="1600"/>
              </a:spcBef>
              <a:spcAft>
                <a:spcPts val="16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119" name="Google Shape;119;p11"/>
          <p:cNvSpPr/>
          <p:nvPr/>
        </p:nvSpPr>
        <p:spPr>
          <a:xfrm rot="-2700000">
            <a:off x="594519" y="745375"/>
            <a:ext cx="775323" cy="1823826"/>
          </a:xfrm>
          <a:custGeom>
            <a:rect b="b" l="l" r="r" t="t"/>
            <a:pathLst>
              <a:path extrusionOk="0" h="6723" w="2858">
                <a:moveTo>
                  <a:pt x="429" y="1"/>
                </a:moveTo>
                <a:cubicBezTo>
                  <a:pt x="359" y="1"/>
                  <a:pt x="307" y="34"/>
                  <a:pt x="294" y="117"/>
                </a:cubicBezTo>
                <a:cubicBezTo>
                  <a:pt x="0" y="2400"/>
                  <a:pt x="895" y="4924"/>
                  <a:pt x="2444" y="6606"/>
                </a:cubicBezTo>
                <a:cubicBezTo>
                  <a:pt x="2511" y="6673"/>
                  <a:pt x="2637" y="6723"/>
                  <a:pt x="2724" y="6723"/>
                </a:cubicBezTo>
                <a:cubicBezTo>
                  <a:pt x="2811" y="6723"/>
                  <a:pt x="2858" y="6673"/>
                  <a:pt x="2764" y="6539"/>
                </a:cubicBezTo>
                <a:cubicBezTo>
                  <a:pt x="1549" y="4657"/>
                  <a:pt x="1042" y="2734"/>
                  <a:pt x="1028" y="504"/>
                </a:cubicBezTo>
                <a:cubicBezTo>
                  <a:pt x="1028" y="313"/>
                  <a:pt x="642" y="1"/>
                  <a:pt x="42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1"/>
          <p:cNvSpPr/>
          <p:nvPr/>
        </p:nvSpPr>
        <p:spPr>
          <a:xfrm rot="-2700000">
            <a:off x="790856" y="1689630"/>
            <a:ext cx="807876" cy="1015135"/>
          </a:xfrm>
          <a:custGeom>
            <a:rect b="b" l="l" r="r" t="t"/>
            <a:pathLst>
              <a:path extrusionOk="0" h="3742" w="2978">
                <a:moveTo>
                  <a:pt x="129" y="1"/>
                </a:moveTo>
                <a:cubicBezTo>
                  <a:pt x="49" y="1"/>
                  <a:pt x="1" y="49"/>
                  <a:pt x="34" y="179"/>
                </a:cubicBezTo>
                <a:cubicBezTo>
                  <a:pt x="448" y="1661"/>
                  <a:pt x="1436" y="2889"/>
                  <a:pt x="2718" y="3703"/>
                </a:cubicBezTo>
                <a:cubicBezTo>
                  <a:pt x="2766" y="3730"/>
                  <a:pt x="2806" y="3741"/>
                  <a:pt x="2839" y="3741"/>
                </a:cubicBezTo>
                <a:cubicBezTo>
                  <a:pt x="2971" y="3741"/>
                  <a:pt x="2977" y="3557"/>
                  <a:pt x="2838" y="3450"/>
                </a:cubicBezTo>
                <a:cubicBezTo>
                  <a:pt x="1757" y="2635"/>
                  <a:pt x="1022" y="1554"/>
                  <a:pt x="555" y="285"/>
                </a:cubicBezTo>
                <a:cubicBezTo>
                  <a:pt x="512" y="157"/>
                  <a:pt x="271" y="1"/>
                  <a:pt x="1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1"/>
          <p:cNvSpPr/>
          <p:nvPr/>
        </p:nvSpPr>
        <p:spPr>
          <a:xfrm rot="-2700000">
            <a:off x="966968" y="2361361"/>
            <a:ext cx="682002" cy="437848"/>
          </a:xfrm>
          <a:custGeom>
            <a:rect b="b" l="l" r="r" t="t"/>
            <a:pathLst>
              <a:path extrusionOk="0" h="1614" w="2514">
                <a:moveTo>
                  <a:pt x="190" y="0"/>
                </a:moveTo>
                <a:cubicBezTo>
                  <a:pt x="68" y="0"/>
                  <a:pt x="1" y="75"/>
                  <a:pt x="118" y="277"/>
                </a:cubicBezTo>
                <a:cubicBezTo>
                  <a:pt x="492" y="998"/>
                  <a:pt x="1400" y="1599"/>
                  <a:pt x="2214" y="1613"/>
                </a:cubicBezTo>
                <a:cubicBezTo>
                  <a:pt x="2224" y="1613"/>
                  <a:pt x="2233" y="1614"/>
                  <a:pt x="2241" y="1614"/>
                </a:cubicBezTo>
                <a:cubicBezTo>
                  <a:pt x="2513" y="1614"/>
                  <a:pt x="2158" y="1198"/>
                  <a:pt x="2054" y="1172"/>
                </a:cubicBezTo>
                <a:cubicBezTo>
                  <a:pt x="1453" y="932"/>
                  <a:pt x="1026" y="651"/>
                  <a:pt x="599" y="184"/>
                </a:cubicBezTo>
                <a:cubicBezTo>
                  <a:pt x="503" y="82"/>
                  <a:pt x="317" y="0"/>
                  <a:pt x="1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1"/>
          <p:cNvSpPr/>
          <p:nvPr/>
        </p:nvSpPr>
        <p:spPr>
          <a:xfrm>
            <a:off x="7278845" y="1465529"/>
            <a:ext cx="1749508" cy="913446"/>
          </a:xfrm>
          <a:custGeom>
            <a:rect b="b" l="l" r="r" t="t"/>
            <a:pathLst>
              <a:path extrusionOk="0" h="5138" w="9841">
                <a:moveTo>
                  <a:pt x="9177" y="1"/>
                </a:moveTo>
                <a:cubicBezTo>
                  <a:pt x="9121" y="1"/>
                  <a:pt x="9076" y="21"/>
                  <a:pt x="9048" y="68"/>
                </a:cubicBezTo>
                <a:cubicBezTo>
                  <a:pt x="7394" y="2786"/>
                  <a:pt x="4664" y="4708"/>
                  <a:pt x="1504" y="4708"/>
                </a:cubicBezTo>
                <a:cubicBezTo>
                  <a:pt x="1092" y="4708"/>
                  <a:pt x="674" y="4676"/>
                  <a:pt x="249" y="4608"/>
                </a:cubicBezTo>
                <a:cubicBezTo>
                  <a:pt x="239" y="4607"/>
                  <a:pt x="230" y="4607"/>
                  <a:pt x="222" y="4607"/>
                </a:cubicBezTo>
                <a:cubicBezTo>
                  <a:pt x="1" y="4607"/>
                  <a:pt x="241" y="4930"/>
                  <a:pt x="383" y="4969"/>
                </a:cubicBezTo>
                <a:cubicBezTo>
                  <a:pt x="973" y="5081"/>
                  <a:pt x="1571" y="5137"/>
                  <a:pt x="2167" y="5137"/>
                </a:cubicBezTo>
                <a:cubicBezTo>
                  <a:pt x="5316" y="5137"/>
                  <a:pt x="8384" y="3576"/>
                  <a:pt x="9742" y="589"/>
                </a:cubicBezTo>
                <a:cubicBezTo>
                  <a:pt x="9840" y="383"/>
                  <a:pt x="9418" y="1"/>
                  <a:pt x="917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7400624" y="2464634"/>
            <a:ext cx="1097065" cy="214228"/>
          </a:xfrm>
          <a:custGeom>
            <a:rect b="b" l="l" r="r" t="t"/>
            <a:pathLst>
              <a:path extrusionOk="0" h="1205" w="6171">
                <a:moveTo>
                  <a:pt x="169" y="1"/>
                </a:moveTo>
                <a:cubicBezTo>
                  <a:pt x="0" y="1"/>
                  <a:pt x="150" y="325"/>
                  <a:pt x="310" y="405"/>
                </a:cubicBezTo>
                <a:cubicBezTo>
                  <a:pt x="1373" y="895"/>
                  <a:pt x="2581" y="1204"/>
                  <a:pt x="3775" y="1204"/>
                </a:cubicBezTo>
                <a:cubicBezTo>
                  <a:pt x="4502" y="1204"/>
                  <a:pt x="5223" y="1090"/>
                  <a:pt x="5905" y="832"/>
                </a:cubicBezTo>
                <a:cubicBezTo>
                  <a:pt x="6170" y="719"/>
                  <a:pt x="5706" y="294"/>
                  <a:pt x="5475" y="294"/>
                </a:cubicBezTo>
                <a:cubicBezTo>
                  <a:pt x="5461" y="294"/>
                  <a:pt x="5449" y="295"/>
                  <a:pt x="5438" y="298"/>
                </a:cubicBezTo>
                <a:cubicBezTo>
                  <a:pt x="4630" y="481"/>
                  <a:pt x="3838" y="594"/>
                  <a:pt x="3057" y="594"/>
                </a:cubicBezTo>
                <a:cubicBezTo>
                  <a:pt x="2121" y="594"/>
                  <a:pt x="1200" y="431"/>
                  <a:pt x="284" y="31"/>
                </a:cubicBezTo>
                <a:cubicBezTo>
                  <a:pt x="235" y="10"/>
                  <a:pt x="198" y="1"/>
                  <a:pt x="1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1"/>
          <p:cNvSpPr/>
          <p:nvPr/>
        </p:nvSpPr>
        <p:spPr>
          <a:xfrm>
            <a:off x="7400625" y="2645511"/>
            <a:ext cx="513599" cy="242318"/>
          </a:xfrm>
          <a:custGeom>
            <a:rect b="b" l="l" r="r" t="t"/>
            <a:pathLst>
              <a:path extrusionOk="0" h="1363" w="2889">
                <a:moveTo>
                  <a:pt x="170" y="0"/>
                </a:moveTo>
                <a:cubicBezTo>
                  <a:pt x="69" y="0"/>
                  <a:pt x="1" y="85"/>
                  <a:pt x="111" y="214"/>
                </a:cubicBezTo>
                <a:cubicBezTo>
                  <a:pt x="796" y="899"/>
                  <a:pt x="1663" y="1363"/>
                  <a:pt x="2634" y="1363"/>
                </a:cubicBezTo>
                <a:cubicBezTo>
                  <a:pt x="2648" y="1363"/>
                  <a:pt x="2661" y="1363"/>
                  <a:pt x="2675" y="1363"/>
                </a:cubicBezTo>
                <a:cubicBezTo>
                  <a:pt x="2889" y="1363"/>
                  <a:pt x="2622" y="1015"/>
                  <a:pt x="2488" y="989"/>
                </a:cubicBezTo>
                <a:cubicBezTo>
                  <a:pt x="1647" y="922"/>
                  <a:pt x="913" y="642"/>
                  <a:pt x="312" y="54"/>
                </a:cubicBezTo>
                <a:cubicBezTo>
                  <a:pt x="267" y="17"/>
                  <a:pt x="215" y="0"/>
                  <a:pt x="1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1"/>
          <p:cNvSpPr/>
          <p:nvPr/>
        </p:nvSpPr>
        <p:spPr>
          <a:xfrm>
            <a:off x="6146278" y="3806420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1"/>
          <p:cNvSpPr/>
          <p:nvPr/>
        </p:nvSpPr>
        <p:spPr>
          <a:xfrm>
            <a:off x="6090211" y="1134710"/>
            <a:ext cx="230275" cy="246200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1"/>
          <p:cNvSpPr/>
          <p:nvPr/>
        </p:nvSpPr>
        <p:spPr>
          <a:xfrm>
            <a:off x="1830953" y="3098195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1"/>
          <p:cNvSpPr/>
          <p:nvPr/>
        </p:nvSpPr>
        <p:spPr>
          <a:xfrm>
            <a:off x="7398401" y="1437412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1"/>
          <p:cNvSpPr/>
          <p:nvPr/>
        </p:nvSpPr>
        <p:spPr>
          <a:xfrm>
            <a:off x="2963828" y="3741887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1"/>
          <p:cNvSpPr/>
          <p:nvPr/>
        </p:nvSpPr>
        <p:spPr>
          <a:xfrm>
            <a:off x="2061340" y="83053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1"/>
          <p:cNvSpPr/>
          <p:nvPr/>
        </p:nvSpPr>
        <p:spPr>
          <a:xfrm>
            <a:off x="6929580" y="30045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1"/>
          <p:cNvSpPr/>
          <p:nvPr/>
        </p:nvSpPr>
        <p:spPr>
          <a:xfrm>
            <a:off x="4771703" y="1134700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1"/>
          <p:cNvSpPr/>
          <p:nvPr/>
        </p:nvSpPr>
        <p:spPr>
          <a:xfrm>
            <a:off x="3359801" y="1361212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1"/>
          <p:cNvSpPr/>
          <p:nvPr/>
        </p:nvSpPr>
        <p:spPr>
          <a:xfrm>
            <a:off x="4191090" y="405263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1"/>
          <p:cNvSpPr/>
          <p:nvPr/>
        </p:nvSpPr>
        <p:spPr>
          <a:xfrm>
            <a:off x="5124203" y="3577425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1"/>
          <p:cNvSpPr/>
          <p:nvPr/>
        </p:nvSpPr>
        <p:spPr>
          <a:xfrm>
            <a:off x="1703901" y="4052637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/>
          <p:cNvSpPr/>
          <p:nvPr/>
        </p:nvSpPr>
        <p:spPr>
          <a:xfrm>
            <a:off x="7278851" y="3858812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3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/>
          <p:nvPr>
            <p:ph type="title"/>
          </p:nvPr>
        </p:nvSpPr>
        <p:spPr>
          <a:xfrm>
            <a:off x="1447801" y="1884825"/>
            <a:ext cx="27888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41" name="Google Shape;141;p13"/>
          <p:cNvSpPr txBox="1"/>
          <p:nvPr>
            <p:ph idx="1" type="subTitle"/>
          </p:nvPr>
        </p:nvSpPr>
        <p:spPr>
          <a:xfrm>
            <a:off x="1677001" y="2342495"/>
            <a:ext cx="2330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42" name="Google Shape;142;p13"/>
          <p:cNvSpPr txBox="1"/>
          <p:nvPr>
            <p:ph hasCustomPrompt="1" idx="2" type="title"/>
          </p:nvPr>
        </p:nvSpPr>
        <p:spPr>
          <a:xfrm>
            <a:off x="1677001" y="1481616"/>
            <a:ext cx="23304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/>
          <p:nvPr>
            <p:ph idx="3" type="title"/>
          </p:nvPr>
        </p:nvSpPr>
        <p:spPr>
          <a:xfrm>
            <a:off x="4819803" y="1884825"/>
            <a:ext cx="27888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44" name="Google Shape;144;p13"/>
          <p:cNvSpPr txBox="1"/>
          <p:nvPr>
            <p:ph idx="4" type="subTitle"/>
          </p:nvPr>
        </p:nvSpPr>
        <p:spPr>
          <a:xfrm>
            <a:off x="5049003" y="2342495"/>
            <a:ext cx="2330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45" name="Google Shape;145;p13"/>
          <p:cNvSpPr txBox="1"/>
          <p:nvPr>
            <p:ph hasCustomPrompt="1" idx="5" type="title"/>
          </p:nvPr>
        </p:nvSpPr>
        <p:spPr>
          <a:xfrm>
            <a:off x="5049003" y="1481616"/>
            <a:ext cx="23304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/>
          <p:nvPr>
            <p:ph idx="6" type="title"/>
          </p:nvPr>
        </p:nvSpPr>
        <p:spPr>
          <a:xfrm>
            <a:off x="1447801" y="3362575"/>
            <a:ext cx="27888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47" name="Google Shape;147;p13"/>
          <p:cNvSpPr txBox="1"/>
          <p:nvPr>
            <p:ph idx="7" type="subTitle"/>
          </p:nvPr>
        </p:nvSpPr>
        <p:spPr>
          <a:xfrm>
            <a:off x="1677001" y="3817191"/>
            <a:ext cx="2330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48" name="Google Shape;148;p13"/>
          <p:cNvSpPr txBox="1"/>
          <p:nvPr>
            <p:ph hasCustomPrompt="1" idx="8" type="title"/>
          </p:nvPr>
        </p:nvSpPr>
        <p:spPr>
          <a:xfrm>
            <a:off x="1677001" y="2968909"/>
            <a:ext cx="23304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  <p:sp>
        <p:nvSpPr>
          <p:cNvPr id="149" name="Google Shape;149;p13"/>
          <p:cNvSpPr txBox="1"/>
          <p:nvPr>
            <p:ph idx="9" type="title"/>
          </p:nvPr>
        </p:nvSpPr>
        <p:spPr>
          <a:xfrm>
            <a:off x="4819803" y="3362579"/>
            <a:ext cx="27888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50" name="Google Shape;150;p13"/>
          <p:cNvSpPr txBox="1"/>
          <p:nvPr>
            <p:ph idx="13" type="subTitle"/>
          </p:nvPr>
        </p:nvSpPr>
        <p:spPr>
          <a:xfrm>
            <a:off x="5049003" y="3817191"/>
            <a:ext cx="2330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1" name="Google Shape;151;p13"/>
          <p:cNvSpPr txBox="1"/>
          <p:nvPr>
            <p:ph hasCustomPrompt="1" idx="14" type="title"/>
          </p:nvPr>
        </p:nvSpPr>
        <p:spPr>
          <a:xfrm>
            <a:off x="5049003" y="2963710"/>
            <a:ext cx="23304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/>
          <p:nvPr>
            <p:ph idx="15"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53" name="Google Shape;153;p13"/>
          <p:cNvSpPr/>
          <p:nvPr/>
        </p:nvSpPr>
        <p:spPr>
          <a:xfrm>
            <a:off x="7982776" y="4451700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"/>
          <p:cNvSpPr/>
          <p:nvPr/>
        </p:nvSpPr>
        <p:spPr>
          <a:xfrm>
            <a:off x="7943098" y="1364725"/>
            <a:ext cx="150524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3"/>
          <p:cNvSpPr/>
          <p:nvPr/>
        </p:nvSpPr>
        <p:spPr>
          <a:xfrm>
            <a:off x="1290726" y="814575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3"/>
          <p:cNvSpPr/>
          <p:nvPr/>
        </p:nvSpPr>
        <p:spPr>
          <a:xfrm>
            <a:off x="676253" y="2639925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3"/>
          <p:cNvSpPr/>
          <p:nvPr/>
        </p:nvSpPr>
        <p:spPr>
          <a:xfrm>
            <a:off x="8758380" y="30045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3"/>
          <p:cNvSpPr/>
          <p:nvPr/>
        </p:nvSpPr>
        <p:spPr>
          <a:xfrm>
            <a:off x="989846" y="4320502"/>
            <a:ext cx="265950" cy="284374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3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"/>
          <p:cNvSpPr txBox="1"/>
          <p:nvPr>
            <p:ph type="title"/>
          </p:nvPr>
        </p:nvSpPr>
        <p:spPr>
          <a:xfrm>
            <a:off x="1458859" y="2064300"/>
            <a:ext cx="27726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61" name="Google Shape;161;p14"/>
          <p:cNvSpPr txBox="1"/>
          <p:nvPr>
            <p:ph idx="1" type="body"/>
          </p:nvPr>
        </p:nvSpPr>
        <p:spPr>
          <a:xfrm>
            <a:off x="4441050" y="850643"/>
            <a:ext cx="3549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62" name="Google Shape;162;p14"/>
          <p:cNvSpPr/>
          <p:nvPr/>
        </p:nvSpPr>
        <p:spPr>
          <a:xfrm>
            <a:off x="3201592" y="3884275"/>
            <a:ext cx="226344" cy="175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4"/>
          <p:cNvSpPr/>
          <p:nvPr/>
        </p:nvSpPr>
        <p:spPr>
          <a:xfrm>
            <a:off x="2117301" y="1371112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4"/>
          <p:cNvSpPr/>
          <p:nvPr/>
        </p:nvSpPr>
        <p:spPr>
          <a:xfrm>
            <a:off x="1458848" y="3767375"/>
            <a:ext cx="150524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4"/>
          <p:cNvSpPr/>
          <p:nvPr/>
        </p:nvSpPr>
        <p:spPr>
          <a:xfrm>
            <a:off x="3239511" y="1254200"/>
            <a:ext cx="150524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4"/>
          <p:cNvSpPr/>
          <p:nvPr/>
        </p:nvSpPr>
        <p:spPr>
          <a:xfrm>
            <a:off x="864311" y="1676135"/>
            <a:ext cx="230275" cy="246200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"/>
          <p:cNvSpPr/>
          <p:nvPr/>
        </p:nvSpPr>
        <p:spPr>
          <a:xfrm>
            <a:off x="2061340" y="83053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4"/>
          <p:cNvSpPr/>
          <p:nvPr/>
        </p:nvSpPr>
        <p:spPr>
          <a:xfrm>
            <a:off x="3612280" y="21230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4"/>
          <p:cNvSpPr/>
          <p:nvPr/>
        </p:nvSpPr>
        <p:spPr>
          <a:xfrm>
            <a:off x="2231015" y="406005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4"/>
          <p:cNvSpPr/>
          <p:nvPr/>
        </p:nvSpPr>
        <p:spPr>
          <a:xfrm>
            <a:off x="408986" y="2631300"/>
            <a:ext cx="150524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3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"/>
          <p:cNvSpPr txBox="1"/>
          <p:nvPr>
            <p:ph type="title"/>
          </p:nvPr>
        </p:nvSpPr>
        <p:spPr>
          <a:xfrm>
            <a:off x="1382659" y="2064300"/>
            <a:ext cx="27726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3" name="Google Shape;173;p15"/>
          <p:cNvSpPr txBox="1"/>
          <p:nvPr>
            <p:ph idx="1" type="body"/>
          </p:nvPr>
        </p:nvSpPr>
        <p:spPr>
          <a:xfrm>
            <a:off x="4974450" y="1735263"/>
            <a:ext cx="3364800" cy="9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74" name="Google Shape;174;p15"/>
          <p:cNvSpPr txBox="1"/>
          <p:nvPr>
            <p:ph idx="2" type="body"/>
          </p:nvPr>
        </p:nvSpPr>
        <p:spPr>
          <a:xfrm>
            <a:off x="4974450" y="3000488"/>
            <a:ext cx="3364800" cy="9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75" name="Google Shape;175;p15"/>
          <p:cNvSpPr txBox="1"/>
          <p:nvPr>
            <p:ph idx="3" type="title"/>
          </p:nvPr>
        </p:nvSpPr>
        <p:spPr>
          <a:xfrm>
            <a:off x="4974450" y="2581176"/>
            <a:ext cx="23304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6" name="Google Shape;176;p15"/>
          <p:cNvSpPr txBox="1"/>
          <p:nvPr>
            <p:ph idx="4" type="title"/>
          </p:nvPr>
        </p:nvSpPr>
        <p:spPr>
          <a:xfrm>
            <a:off x="4974450" y="1315951"/>
            <a:ext cx="23304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7" name="Google Shape;177;p15"/>
          <p:cNvSpPr/>
          <p:nvPr/>
        </p:nvSpPr>
        <p:spPr>
          <a:xfrm>
            <a:off x="2947636" y="888435"/>
            <a:ext cx="230275" cy="246200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5"/>
          <p:cNvSpPr/>
          <p:nvPr/>
        </p:nvSpPr>
        <p:spPr>
          <a:xfrm>
            <a:off x="265790" y="113463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3659380" y="164293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1807290" y="365988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5"/>
          <p:cNvSpPr/>
          <p:nvPr/>
        </p:nvSpPr>
        <p:spPr>
          <a:xfrm>
            <a:off x="4155255" y="356618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3533700" y="3426576"/>
            <a:ext cx="168602" cy="13094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2442388" y="155164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5"/>
          <p:cNvSpPr/>
          <p:nvPr/>
        </p:nvSpPr>
        <p:spPr>
          <a:xfrm>
            <a:off x="565775" y="2652976"/>
            <a:ext cx="168602" cy="13094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327038" y="375699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"/>
          <p:cNvSpPr/>
          <p:nvPr/>
        </p:nvSpPr>
        <p:spPr>
          <a:xfrm>
            <a:off x="1188580" y="6113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5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"/>
          <p:cNvSpPr txBox="1"/>
          <p:nvPr>
            <p:ph idx="1" type="subTitle"/>
          </p:nvPr>
        </p:nvSpPr>
        <p:spPr>
          <a:xfrm>
            <a:off x="2953075" y="934450"/>
            <a:ext cx="5044500" cy="16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Lobster"/>
              <a:buNone/>
              <a:defRPr b="1" sz="2700">
                <a:latin typeface="Lobster"/>
                <a:ea typeface="Lobster"/>
                <a:cs typeface="Lobster"/>
                <a:sym typeface="Lobster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bster"/>
              <a:buNone/>
              <a:defRPr sz="2000">
                <a:latin typeface="Lobster"/>
                <a:ea typeface="Lobster"/>
                <a:cs typeface="Lobster"/>
                <a:sym typeface="Lobster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bster"/>
              <a:buNone/>
              <a:defRPr sz="2000">
                <a:latin typeface="Lobster"/>
                <a:ea typeface="Lobster"/>
                <a:cs typeface="Lobster"/>
                <a:sym typeface="Lobster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bster"/>
              <a:buNone/>
              <a:defRPr sz="2000">
                <a:latin typeface="Lobster"/>
                <a:ea typeface="Lobster"/>
                <a:cs typeface="Lobster"/>
                <a:sym typeface="Lobster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bster"/>
              <a:buNone/>
              <a:defRPr sz="2000">
                <a:latin typeface="Lobster"/>
                <a:ea typeface="Lobster"/>
                <a:cs typeface="Lobster"/>
                <a:sym typeface="Lobster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bster"/>
              <a:buNone/>
              <a:defRPr sz="2000">
                <a:latin typeface="Lobster"/>
                <a:ea typeface="Lobster"/>
                <a:cs typeface="Lobster"/>
                <a:sym typeface="Lobster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bster"/>
              <a:buNone/>
              <a:defRPr sz="2000">
                <a:latin typeface="Lobster"/>
                <a:ea typeface="Lobster"/>
                <a:cs typeface="Lobster"/>
                <a:sym typeface="Lobster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bster"/>
              <a:buNone/>
              <a:defRPr sz="2000">
                <a:latin typeface="Lobster"/>
                <a:ea typeface="Lobster"/>
                <a:cs typeface="Lobster"/>
                <a:sym typeface="Lobster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bster"/>
              <a:buNone/>
              <a:defRPr sz="20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189" name="Google Shape;189;p16"/>
          <p:cNvSpPr txBox="1"/>
          <p:nvPr>
            <p:ph type="title"/>
          </p:nvPr>
        </p:nvSpPr>
        <p:spPr>
          <a:xfrm>
            <a:off x="4656925" y="3889475"/>
            <a:ext cx="3340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0" name="Google Shape;190;p16"/>
          <p:cNvSpPr/>
          <p:nvPr/>
        </p:nvSpPr>
        <p:spPr>
          <a:xfrm rot="-1465822">
            <a:off x="1346281" y="1950099"/>
            <a:ext cx="1130881" cy="2329400"/>
          </a:xfrm>
          <a:custGeom>
            <a:rect b="b" l="l" r="r" t="t"/>
            <a:pathLst>
              <a:path extrusionOk="0" h="10194" w="4949">
                <a:moveTo>
                  <a:pt x="2693" y="1"/>
                </a:moveTo>
                <a:cubicBezTo>
                  <a:pt x="2489" y="1"/>
                  <a:pt x="2348" y="221"/>
                  <a:pt x="2270" y="428"/>
                </a:cubicBezTo>
                <a:cubicBezTo>
                  <a:pt x="1883" y="1403"/>
                  <a:pt x="1829" y="2511"/>
                  <a:pt x="2096" y="3513"/>
                </a:cubicBezTo>
                <a:cubicBezTo>
                  <a:pt x="2083" y="4247"/>
                  <a:pt x="2163" y="4968"/>
                  <a:pt x="2297" y="5662"/>
                </a:cubicBezTo>
                <a:cubicBezTo>
                  <a:pt x="1843" y="5035"/>
                  <a:pt x="1202" y="4541"/>
                  <a:pt x="441" y="4314"/>
                </a:cubicBezTo>
                <a:cubicBezTo>
                  <a:pt x="386" y="4297"/>
                  <a:pt x="324" y="4285"/>
                  <a:pt x="266" y="4285"/>
                </a:cubicBezTo>
                <a:cubicBezTo>
                  <a:pt x="182" y="4285"/>
                  <a:pt x="106" y="4310"/>
                  <a:pt x="67" y="4381"/>
                </a:cubicBezTo>
                <a:cubicBezTo>
                  <a:pt x="0" y="4474"/>
                  <a:pt x="67" y="4608"/>
                  <a:pt x="107" y="4714"/>
                </a:cubicBezTo>
                <a:cubicBezTo>
                  <a:pt x="614" y="5556"/>
                  <a:pt x="1495" y="6197"/>
                  <a:pt x="2484" y="6383"/>
                </a:cubicBezTo>
                <a:cubicBezTo>
                  <a:pt x="2670" y="6998"/>
                  <a:pt x="2897" y="7585"/>
                  <a:pt x="3205" y="8146"/>
                </a:cubicBezTo>
                <a:cubicBezTo>
                  <a:pt x="2693" y="7747"/>
                  <a:pt x="2040" y="7520"/>
                  <a:pt x="1397" y="7520"/>
                </a:cubicBezTo>
                <a:cubicBezTo>
                  <a:pt x="1200" y="7520"/>
                  <a:pt x="1005" y="7541"/>
                  <a:pt x="814" y="7585"/>
                </a:cubicBezTo>
                <a:cubicBezTo>
                  <a:pt x="1095" y="8079"/>
                  <a:pt x="1549" y="8466"/>
                  <a:pt x="2070" y="8707"/>
                </a:cubicBezTo>
                <a:cubicBezTo>
                  <a:pt x="2399" y="8853"/>
                  <a:pt x="2759" y="8930"/>
                  <a:pt x="3125" y="8930"/>
                </a:cubicBezTo>
                <a:cubicBezTo>
                  <a:pt x="3294" y="8930"/>
                  <a:pt x="3463" y="8914"/>
                  <a:pt x="3632" y="8880"/>
                </a:cubicBezTo>
                <a:cubicBezTo>
                  <a:pt x="3912" y="9321"/>
                  <a:pt x="4246" y="9735"/>
                  <a:pt x="4607" y="10135"/>
                </a:cubicBezTo>
                <a:cubicBezTo>
                  <a:pt x="4641" y="10176"/>
                  <a:pt x="4680" y="10194"/>
                  <a:pt x="4718" y="10194"/>
                </a:cubicBezTo>
                <a:cubicBezTo>
                  <a:pt x="4841" y="10194"/>
                  <a:pt x="4949" y="10014"/>
                  <a:pt x="4847" y="9882"/>
                </a:cubicBezTo>
                <a:cubicBezTo>
                  <a:pt x="4540" y="9561"/>
                  <a:pt x="4259" y="9201"/>
                  <a:pt x="3992" y="8814"/>
                </a:cubicBezTo>
                <a:lnTo>
                  <a:pt x="4019" y="8787"/>
                </a:lnTo>
                <a:cubicBezTo>
                  <a:pt x="4526" y="8146"/>
                  <a:pt x="4793" y="7331"/>
                  <a:pt x="4740" y="6517"/>
                </a:cubicBezTo>
                <a:cubicBezTo>
                  <a:pt x="4727" y="6317"/>
                  <a:pt x="4687" y="5649"/>
                  <a:pt x="4486" y="5529"/>
                </a:cubicBezTo>
                <a:cubicBezTo>
                  <a:pt x="4452" y="5511"/>
                  <a:pt x="4418" y="5503"/>
                  <a:pt x="4384" y="5503"/>
                </a:cubicBezTo>
                <a:cubicBezTo>
                  <a:pt x="4164" y="5503"/>
                  <a:pt x="3955" y="5836"/>
                  <a:pt x="3885" y="6010"/>
                </a:cubicBezTo>
                <a:cubicBezTo>
                  <a:pt x="3765" y="6317"/>
                  <a:pt x="3725" y="6664"/>
                  <a:pt x="3685" y="6984"/>
                </a:cubicBezTo>
                <a:cubicBezTo>
                  <a:pt x="3632" y="7558"/>
                  <a:pt x="3699" y="8146"/>
                  <a:pt x="3912" y="8680"/>
                </a:cubicBezTo>
                <a:cubicBezTo>
                  <a:pt x="3432" y="7946"/>
                  <a:pt x="3071" y="7158"/>
                  <a:pt x="2817" y="6330"/>
                </a:cubicBezTo>
                <a:cubicBezTo>
                  <a:pt x="3245" y="5876"/>
                  <a:pt x="3565" y="5329"/>
                  <a:pt x="3765" y="4728"/>
                </a:cubicBezTo>
                <a:cubicBezTo>
                  <a:pt x="3872" y="4394"/>
                  <a:pt x="4219" y="3313"/>
                  <a:pt x="3752" y="3086"/>
                </a:cubicBezTo>
                <a:cubicBezTo>
                  <a:pt x="3713" y="3069"/>
                  <a:pt x="3675" y="3061"/>
                  <a:pt x="3639" y="3061"/>
                </a:cubicBezTo>
                <a:cubicBezTo>
                  <a:pt x="3501" y="3061"/>
                  <a:pt x="3383" y="3169"/>
                  <a:pt x="3298" y="3286"/>
                </a:cubicBezTo>
                <a:cubicBezTo>
                  <a:pt x="2817" y="4114"/>
                  <a:pt x="2617" y="5075"/>
                  <a:pt x="2737" y="6010"/>
                </a:cubicBezTo>
                <a:cubicBezTo>
                  <a:pt x="2550" y="5315"/>
                  <a:pt x="2443" y="4608"/>
                  <a:pt x="2430" y="3873"/>
                </a:cubicBezTo>
                <a:cubicBezTo>
                  <a:pt x="2937" y="2805"/>
                  <a:pt x="3285" y="1644"/>
                  <a:pt x="3071" y="495"/>
                </a:cubicBezTo>
                <a:cubicBezTo>
                  <a:pt x="3031" y="268"/>
                  <a:pt x="2911" y="28"/>
                  <a:pt x="2710" y="1"/>
                </a:cubicBezTo>
                <a:cubicBezTo>
                  <a:pt x="2704" y="1"/>
                  <a:pt x="2698" y="1"/>
                  <a:pt x="26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2472675" y="4180475"/>
            <a:ext cx="149825" cy="11635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1051125" y="2665200"/>
            <a:ext cx="149825" cy="11635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6"/>
          <p:cNvSpPr/>
          <p:nvPr/>
        </p:nvSpPr>
        <p:spPr>
          <a:xfrm>
            <a:off x="2346525" y="2284200"/>
            <a:ext cx="149825" cy="11635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6"/>
          <p:cNvSpPr/>
          <p:nvPr/>
        </p:nvSpPr>
        <p:spPr>
          <a:xfrm>
            <a:off x="1996015" y="1653045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6"/>
          <p:cNvSpPr/>
          <p:nvPr/>
        </p:nvSpPr>
        <p:spPr>
          <a:xfrm>
            <a:off x="1265530" y="400873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6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"/>
          <p:cNvSpPr txBox="1"/>
          <p:nvPr>
            <p:ph idx="1" type="subTitle"/>
          </p:nvPr>
        </p:nvSpPr>
        <p:spPr>
          <a:xfrm>
            <a:off x="2095050" y="2266171"/>
            <a:ext cx="1826400" cy="2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198" name="Google Shape;198;p17"/>
          <p:cNvSpPr txBox="1"/>
          <p:nvPr>
            <p:ph idx="2" type="subTitle"/>
          </p:nvPr>
        </p:nvSpPr>
        <p:spPr>
          <a:xfrm>
            <a:off x="2355750" y="2022239"/>
            <a:ext cx="1305000" cy="27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199" name="Google Shape;199;p17"/>
          <p:cNvSpPr txBox="1"/>
          <p:nvPr>
            <p:ph idx="3" type="subTitle"/>
          </p:nvPr>
        </p:nvSpPr>
        <p:spPr>
          <a:xfrm>
            <a:off x="5483250" y="2022239"/>
            <a:ext cx="1305000" cy="27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200" name="Google Shape;200;p17"/>
          <p:cNvSpPr txBox="1"/>
          <p:nvPr>
            <p:ph idx="4" type="subTitle"/>
          </p:nvPr>
        </p:nvSpPr>
        <p:spPr>
          <a:xfrm>
            <a:off x="2355750" y="3461460"/>
            <a:ext cx="1305000" cy="27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201" name="Google Shape;201;p17"/>
          <p:cNvSpPr txBox="1"/>
          <p:nvPr>
            <p:ph idx="5" type="subTitle"/>
          </p:nvPr>
        </p:nvSpPr>
        <p:spPr>
          <a:xfrm>
            <a:off x="5483250" y="3453219"/>
            <a:ext cx="1305000" cy="27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obster"/>
              <a:buNone/>
              <a:defRPr sz="17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202" name="Google Shape;202;p17"/>
          <p:cNvSpPr txBox="1"/>
          <p:nvPr>
            <p:ph idx="6" type="subTitle"/>
          </p:nvPr>
        </p:nvSpPr>
        <p:spPr>
          <a:xfrm>
            <a:off x="5222550" y="2266171"/>
            <a:ext cx="1826400" cy="2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03" name="Google Shape;203;p17"/>
          <p:cNvSpPr txBox="1"/>
          <p:nvPr>
            <p:ph idx="7" type="subTitle"/>
          </p:nvPr>
        </p:nvSpPr>
        <p:spPr>
          <a:xfrm>
            <a:off x="2095050" y="3708175"/>
            <a:ext cx="1826400" cy="2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04" name="Google Shape;204;p17"/>
          <p:cNvSpPr txBox="1"/>
          <p:nvPr>
            <p:ph idx="8" type="subTitle"/>
          </p:nvPr>
        </p:nvSpPr>
        <p:spPr>
          <a:xfrm>
            <a:off x="5222550" y="3708175"/>
            <a:ext cx="1826400" cy="2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05" name="Google Shape;205;p17"/>
          <p:cNvSpPr txBox="1"/>
          <p:nvPr>
            <p:ph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06" name="Google Shape;206;p17"/>
          <p:cNvSpPr/>
          <p:nvPr/>
        </p:nvSpPr>
        <p:spPr>
          <a:xfrm>
            <a:off x="4124875" y="3453237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7"/>
          <p:cNvSpPr/>
          <p:nvPr/>
        </p:nvSpPr>
        <p:spPr>
          <a:xfrm>
            <a:off x="1815275" y="1447425"/>
            <a:ext cx="149825" cy="11635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7"/>
          <p:cNvSpPr/>
          <p:nvPr/>
        </p:nvSpPr>
        <p:spPr>
          <a:xfrm>
            <a:off x="7048950" y="517125"/>
            <a:ext cx="149825" cy="11635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7"/>
          <p:cNvSpPr/>
          <p:nvPr/>
        </p:nvSpPr>
        <p:spPr>
          <a:xfrm>
            <a:off x="7088276" y="4498637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1583901" y="2818912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7"/>
          <p:cNvSpPr/>
          <p:nvPr/>
        </p:nvSpPr>
        <p:spPr>
          <a:xfrm>
            <a:off x="877640" y="25620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7"/>
          <p:cNvSpPr/>
          <p:nvPr/>
        </p:nvSpPr>
        <p:spPr>
          <a:xfrm>
            <a:off x="7920130" y="361698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7"/>
          <p:cNvSpPr/>
          <p:nvPr/>
        </p:nvSpPr>
        <p:spPr>
          <a:xfrm>
            <a:off x="7386040" y="184093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7"/>
          <p:cNvSpPr/>
          <p:nvPr/>
        </p:nvSpPr>
        <p:spPr>
          <a:xfrm>
            <a:off x="918580" y="440493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8"/>
          <p:cNvSpPr txBox="1"/>
          <p:nvPr>
            <p:ph idx="1" type="subTitle"/>
          </p:nvPr>
        </p:nvSpPr>
        <p:spPr>
          <a:xfrm>
            <a:off x="1340815" y="3099108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217" name="Google Shape;217;p18"/>
          <p:cNvSpPr txBox="1"/>
          <p:nvPr>
            <p:ph idx="2" type="subTitle"/>
          </p:nvPr>
        </p:nvSpPr>
        <p:spPr>
          <a:xfrm>
            <a:off x="5952785" y="3107803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218" name="Google Shape;218;p18"/>
          <p:cNvSpPr txBox="1"/>
          <p:nvPr>
            <p:ph idx="3" type="subTitle"/>
          </p:nvPr>
        </p:nvSpPr>
        <p:spPr>
          <a:xfrm>
            <a:off x="3668467" y="3107803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219" name="Google Shape;219;p18"/>
          <p:cNvSpPr txBox="1"/>
          <p:nvPr>
            <p:ph idx="4" type="subTitle"/>
          </p:nvPr>
        </p:nvSpPr>
        <p:spPr>
          <a:xfrm>
            <a:off x="1410115" y="3258437"/>
            <a:ext cx="1711800" cy="13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20" name="Google Shape;220;p18"/>
          <p:cNvSpPr txBox="1"/>
          <p:nvPr>
            <p:ph idx="5" type="subTitle"/>
          </p:nvPr>
        </p:nvSpPr>
        <p:spPr>
          <a:xfrm>
            <a:off x="3737767" y="3258437"/>
            <a:ext cx="1711800" cy="13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21" name="Google Shape;221;p18"/>
          <p:cNvSpPr txBox="1"/>
          <p:nvPr>
            <p:ph idx="6" type="subTitle"/>
          </p:nvPr>
        </p:nvSpPr>
        <p:spPr>
          <a:xfrm>
            <a:off x="6022085" y="3258437"/>
            <a:ext cx="1711800" cy="13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22" name="Google Shape;222;p18"/>
          <p:cNvSpPr txBox="1"/>
          <p:nvPr>
            <p:ph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23" name="Google Shape;223;p18"/>
          <p:cNvSpPr/>
          <p:nvPr/>
        </p:nvSpPr>
        <p:spPr>
          <a:xfrm>
            <a:off x="8113413" y="288379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8"/>
          <p:cNvSpPr/>
          <p:nvPr/>
        </p:nvSpPr>
        <p:spPr>
          <a:xfrm>
            <a:off x="933280" y="2720028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8"/>
          <p:cNvSpPr/>
          <p:nvPr/>
        </p:nvSpPr>
        <p:spPr>
          <a:xfrm>
            <a:off x="5827413" y="425539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8"/>
          <p:cNvSpPr/>
          <p:nvPr/>
        </p:nvSpPr>
        <p:spPr>
          <a:xfrm>
            <a:off x="8010955" y="510553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8"/>
          <p:cNvSpPr/>
          <p:nvPr/>
        </p:nvSpPr>
        <p:spPr>
          <a:xfrm>
            <a:off x="682715" y="55788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8"/>
          <p:cNvSpPr/>
          <p:nvPr/>
        </p:nvSpPr>
        <p:spPr>
          <a:xfrm>
            <a:off x="3077455" y="433958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8"/>
          <p:cNvSpPr/>
          <p:nvPr/>
        </p:nvSpPr>
        <p:spPr>
          <a:xfrm>
            <a:off x="7803180" y="156426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4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9"/>
          <p:cNvSpPr txBox="1"/>
          <p:nvPr>
            <p:ph idx="1" type="subTitle"/>
          </p:nvPr>
        </p:nvSpPr>
        <p:spPr>
          <a:xfrm>
            <a:off x="1129525" y="2535496"/>
            <a:ext cx="1658400" cy="16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32" name="Google Shape;232;p19"/>
          <p:cNvSpPr txBox="1"/>
          <p:nvPr>
            <p:ph idx="2" type="subTitle"/>
          </p:nvPr>
        </p:nvSpPr>
        <p:spPr>
          <a:xfrm>
            <a:off x="6360650" y="2535496"/>
            <a:ext cx="1658400" cy="16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33" name="Google Shape;233;p19"/>
          <p:cNvSpPr txBox="1"/>
          <p:nvPr>
            <p:ph idx="3" type="subTitle"/>
          </p:nvPr>
        </p:nvSpPr>
        <p:spPr>
          <a:xfrm>
            <a:off x="937625" y="2368583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4" name="Google Shape;234;p19"/>
          <p:cNvSpPr txBox="1"/>
          <p:nvPr>
            <p:ph idx="4" type="subTitle"/>
          </p:nvPr>
        </p:nvSpPr>
        <p:spPr>
          <a:xfrm>
            <a:off x="6360658" y="2368583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7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5" name="Google Shape;235;p19"/>
          <p:cNvSpPr txBox="1"/>
          <p:nvPr>
            <p:ph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36" name="Google Shape;236;p19"/>
          <p:cNvSpPr/>
          <p:nvPr/>
        </p:nvSpPr>
        <p:spPr>
          <a:xfrm>
            <a:off x="6715755" y="3697778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9"/>
          <p:cNvSpPr/>
          <p:nvPr/>
        </p:nvSpPr>
        <p:spPr>
          <a:xfrm>
            <a:off x="2975788" y="185644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9"/>
          <p:cNvSpPr/>
          <p:nvPr/>
        </p:nvSpPr>
        <p:spPr>
          <a:xfrm>
            <a:off x="3280588" y="437104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9"/>
          <p:cNvSpPr/>
          <p:nvPr/>
        </p:nvSpPr>
        <p:spPr>
          <a:xfrm>
            <a:off x="1553715" y="126610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9"/>
          <p:cNvSpPr/>
          <p:nvPr/>
        </p:nvSpPr>
        <p:spPr>
          <a:xfrm>
            <a:off x="1129530" y="35392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9"/>
          <p:cNvSpPr/>
          <p:nvPr/>
        </p:nvSpPr>
        <p:spPr>
          <a:xfrm>
            <a:off x="6926643" y="11724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5813840" y="437105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7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0"/>
          <p:cNvSpPr txBox="1"/>
          <p:nvPr>
            <p:ph idx="1" type="subTitle"/>
          </p:nvPr>
        </p:nvSpPr>
        <p:spPr>
          <a:xfrm>
            <a:off x="1430215" y="2131838"/>
            <a:ext cx="16716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obster"/>
              <a:buNone/>
              <a:defRPr>
                <a:latin typeface="Lobster"/>
                <a:ea typeface="Lobster"/>
                <a:cs typeface="Lobster"/>
                <a:sym typeface="Lobs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Lobster"/>
              <a:buNone/>
              <a:defRPr>
                <a:latin typeface="Lobster"/>
                <a:ea typeface="Lobster"/>
                <a:cs typeface="Lobster"/>
                <a:sym typeface="Lobster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Font typeface="Lobster"/>
              <a:buNone/>
              <a:defRPr>
                <a:latin typeface="Lobster"/>
                <a:ea typeface="Lobster"/>
                <a:cs typeface="Lobster"/>
                <a:sym typeface="Lobster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Font typeface="Lobster"/>
              <a:buNone/>
              <a:defRPr>
                <a:latin typeface="Lobster"/>
                <a:ea typeface="Lobster"/>
                <a:cs typeface="Lobster"/>
                <a:sym typeface="Lobster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Font typeface="Lobster"/>
              <a:buNone/>
              <a:defRPr>
                <a:latin typeface="Lobster"/>
                <a:ea typeface="Lobster"/>
                <a:cs typeface="Lobster"/>
                <a:sym typeface="Lobster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Font typeface="Lobster"/>
              <a:buNone/>
              <a:defRPr>
                <a:latin typeface="Lobster"/>
                <a:ea typeface="Lobster"/>
                <a:cs typeface="Lobster"/>
                <a:sym typeface="Lobster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Font typeface="Lobster"/>
              <a:buNone/>
              <a:defRPr>
                <a:latin typeface="Lobster"/>
                <a:ea typeface="Lobster"/>
                <a:cs typeface="Lobster"/>
                <a:sym typeface="Lobster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Font typeface="Lobster"/>
              <a:buNone/>
              <a:defRPr>
                <a:latin typeface="Lobster"/>
                <a:ea typeface="Lobster"/>
                <a:cs typeface="Lobster"/>
                <a:sym typeface="Lobster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Font typeface="Lobster"/>
              <a:buNone/>
              <a:defRPr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245" name="Google Shape;245;p20"/>
          <p:cNvSpPr txBox="1"/>
          <p:nvPr>
            <p:ph idx="2" type="subTitle"/>
          </p:nvPr>
        </p:nvSpPr>
        <p:spPr>
          <a:xfrm>
            <a:off x="1340815" y="3386233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9pPr>
          </a:lstStyle>
          <a:p/>
        </p:txBody>
      </p:sp>
      <p:sp>
        <p:nvSpPr>
          <p:cNvPr id="246" name="Google Shape;246;p20"/>
          <p:cNvSpPr txBox="1"/>
          <p:nvPr>
            <p:ph idx="3" type="subTitle"/>
          </p:nvPr>
        </p:nvSpPr>
        <p:spPr>
          <a:xfrm>
            <a:off x="5952785" y="3394928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9pPr>
          </a:lstStyle>
          <a:p/>
        </p:txBody>
      </p:sp>
      <p:sp>
        <p:nvSpPr>
          <p:cNvPr id="247" name="Google Shape;247;p20"/>
          <p:cNvSpPr txBox="1"/>
          <p:nvPr>
            <p:ph idx="4" type="subTitle"/>
          </p:nvPr>
        </p:nvSpPr>
        <p:spPr>
          <a:xfrm>
            <a:off x="3657633" y="3394928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9pPr>
          </a:lstStyle>
          <a:p/>
        </p:txBody>
      </p:sp>
      <p:sp>
        <p:nvSpPr>
          <p:cNvPr id="248" name="Google Shape;248;p20"/>
          <p:cNvSpPr txBox="1"/>
          <p:nvPr>
            <p:ph idx="5" type="subTitle"/>
          </p:nvPr>
        </p:nvSpPr>
        <p:spPr>
          <a:xfrm>
            <a:off x="1340815" y="1947912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9pPr>
          </a:lstStyle>
          <a:p/>
        </p:txBody>
      </p:sp>
      <p:sp>
        <p:nvSpPr>
          <p:cNvPr id="249" name="Google Shape;249;p20"/>
          <p:cNvSpPr txBox="1"/>
          <p:nvPr>
            <p:ph idx="6" type="subTitle"/>
          </p:nvPr>
        </p:nvSpPr>
        <p:spPr>
          <a:xfrm>
            <a:off x="5952785" y="1947912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9pPr>
          </a:lstStyle>
          <a:p/>
        </p:txBody>
      </p:sp>
      <p:sp>
        <p:nvSpPr>
          <p:cNvPr id="250" name="Google Shape;250;p20"/>
          <p:cNvSpPr txBox="1"/>
          <p:nvPr>
            <p:ph idx="7" type="subTitle"/>
          </p:nvPr>
        </p:nvSpPr>
        <p:spPr>
          <a:xfrm>
            <a:off x="3657633" y="1947912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Lily Script One"/>
                <a:ea typeface="Lily Script One"/>
                <a:cs typeface="Lily Script One"/>
                <a:sym typeface="Lily Script One"/>
              </a:defRPr>
            </a:lvl9pPr>
          </a:lstStyle>
          <a:p/>
        </p:txBody>
      </p:sp>
      <p:sp>
        <p:nvSpPr>
          <p:cNvPr id="251" name="Google Shape;251;p20"/>
          <p:cNvSpPr txBox="1"/>
          <p:nvPr>
            <p:ph idx="8" type="subTitle"/>
          </p:nvPr>
        </p:nvSpPr>
        <p:spPr>
          <a:xfrm>
            <a:off x="3747033" y="2131838"/>
            <a:ext cx="16716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52" name="Google Shape;252;p20"/>
          <p:cNvSpPr txBox="1"/>
          <p:nvPr>
            <p:ph idx="9" type="subTitle"/>
          </p:nvPr>
        </p:nvSpPr>
        <p:spPr>
          <a:xfrm>
            <a:off x="6042185" y="2131838"/>
            <a:ext cx="16716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53" name="Google Shape;253;p20"/>
          <p:cNvSpPr txBox="1"/>
          <p:nvPr>
            <p:ph idx="13" type="subTitle"/>
          </p:nvPr>
        </p:nvSpPr>
        <p:spPr>
          <a:xfrm>
            <a:off x="1430215" y="3549473"/>
            <a:ext cx="16716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54" name="Google Shape;254;p20"/>
          <p:cNvSpPr txBox="1"/>
          <p:nvPr>
            <p:ph idx="14" type="subTitle"/>
          </p:nvPr>
        </p:nvSpPr>
        <p:spPr>
          <a:xfrm>
            <a:off x="3747033" y="3549473"/>
            <a:ext cx="16716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55" name="Google Shape;255;p20"/>
          <p:cNvSpPr txBox="1"/>
          <p:nvPr>
            <p:ph idx="15" type="subTitle"/>
          </p:nvPr>
        </p:nvSpPr>
        <p:spPr>
          <a:xfrm>
            <a:off x="6042185" y="3549473"/>
            <a:ext cx="16716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56" name="Google Shape;256;p20"/>
          <p:cNvSpPr txBox="1"/>
          <p:nvPr>
            <p:ph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57" name="Google Shape;257;p20"/>
          <p:cNvSpPr/>
          <p:nvPr/>
        </p:nvSpPr>
        <p:spPr>
          <a:xfrm>
            <a:off x="8071163" y="303494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0"/>
          <p:cNvSpPr/>
          <p:nvPr/>
        </p:nvSpPr>
        <p:spPr>
          <a:xfrm>
            <a:off x="3111890" y="4536785"/>
            <a:ext cx="217464" cy="1688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0"/>
          <p:cNvSpPr/>
          <p:nvPr/>
        </p:nvSpPr>
        <p:spPr>
          <a:xfrm>
            <a:off x="1853363" y="28536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0"/>
          <p:cNvSpPr/>
          <p:nvPr/>
        </p:nvSpPr>
        <p:spPr>
          <a:xfrm>
            <a:off x="5700788" y="136321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0"/>
          <p:cNvSpPr/>
          <p:nvPr/>
        </p:nvSpPr>
        <p:spPr>
          <a:xfrm>
            <a:off x="482640" y="163098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0"/>
          <p:cNvSpPr/>
          <p:nvPr/>
        </p:nvSpPr>
        <p:spPr>
          <a:xfrm>
            <a:off x="8337330" y="405313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0"/>
          <p:cNvSpPr/>
          <p:nvPr/>
        </p:nvSpPr>
        <p:spPr>
          <a:xfrm>
            <a:off x="8350715" y="62980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0"/>
          <p:cNvSpPr/>
          <p:nvPr/>
        </p:nvSpPr>
        <p:spPr>
          <a:xfrm>
            <a:off x="697205" y="395946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/>
          <p:nvPr/>
        </p:nvSpPr>
        <p:spPr>
          <a:xfrm>
            <a:off x="3957750" y="727263"/>
            <a:ext cx="1228500" cy="1228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3619878" y="2417850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5296278" y="2417850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6190726" y="3772700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5527601" y="1595075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1245428" y="3722837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3"/>
          <p:cNvSpPr txBox="1"/>
          <p:nvPr>
            <p:ph type="title"/>
          </p:nvPr>
        </p:nvSpPr>
        <p:spPr>
          <a:xfrm>
            <a:off x="3694200" y="2073625"/>
            <a:ext cx="1755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38" name="Google Shape;38;p3"/>
          <p:cNvSpPr txBox="1"/>
          <p:nvPr>
            <p:ph hasCustomPrompt="1" idx="2" type="title"/>
          </p:nvPr>
        </p:nvSpPr>
        <p:spPr>
          <a:xfrm>
            <a:off x="2549400" y="929650"/>
            <a:ext cx="4045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r>
              <a:t>xx%</a:t>
            </a:r>
          </a:p>
        </p:txBody>
      </p:sp>
      <p:sp>
        <p:nvSpPr>
          <p:cNvPr id="39" name="Google Shape;39;p3"/>
          <p:cNvSpPr txBox="1"/>
          <p:nvPr>
            <p:ph idx="1" type="subTitle"/>
          </p:nvPr>
        </p:nvSpPr>
        <p:spPr>
          <a:xfrm>
            <a:off x="2166600" y="3961422"/>
            <a:ext cx="48108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3"/>
          <p:cNvSpPr txBox="1"/>
          <p:nvPr>
            <p:ph idx="3" type="title"/>
          </p:nvPr>
        </p:nvSpPr>
        <p:spPr>
          <a:xfrm>
            <a:off x="2805900" y="2914450"/>
            <a:ext cx="3532200" cy="6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41" name="Google Shape;41;p3"/>
          <p:cNvSpPr/>
          <p:nvPr/>
        </p:nvSpPr>
        <p:spPr>
          <a:xfrm>
            <a:off x="2962815" y="369063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628675" y="2284464"/>
            <a:ext cx="160226" cy="173096"/>
          </a:xfrm>
          <a:custGeom>
            <a:rect b="b" l="l" r="r" t="t"/>
            <a:pathLst>
              <a:path extrusionOk="0" h="1977" w="1830">
                <a:moveTo>
                  <a:pt x="922" y="0"/>
                </a:moveTo>
                <a:cubicBezTo>
                  <a:pt x="802" y="0"/>
                  <a:pt x="681" y="320"/>
                  <a:pt x="668" y="734"/>
                </a:cubicBezTo>
                <a:cubicBezTo>
                  <a:pt x="281" y="774"/>
                  <a:pt x="1" y="868"/>
                  <a:pt x="1" y="988"/>
                </a:cubicBezTo>
                <a:cubicBezTo>
                  <a:pt x="1" y="1108"/>
                  <a:pt x="281" y="1202"/>
                  <a:pt x="668" y="1242"/>
                </a:cubicBezTo>
                <a:cubicBezTo>
                  <a:pt x="695" y="1656"/>
                  <a:pt x="802" y="1976"/>
                  <a:pt x="922" y="1976"/>
                </a:cubicBezTo>
                <a:cubicBezTo>
                  <a:pt x="1029" y="1976"/>
                  <a:pt x="1149" y="1656"/>
                  <a:pt x="1162" y="1242"/>
                </a:cubicBezTo>
                <a:cubicBezTo>
                  <a:pt x="1549" y="1228"/>
                  <a:pt x="1830" y="1122"/>
                  <a:pt x="1830" y="988"/>
                </a:cubicBezTo>
                <a:cubicBezTo>
                  <a:pt x="1830" y="868"/>
                  <a:pt x="1549" y="774"/>
                  <a:pt x="1162" y="734"/>
                </a:cubicBezTo>
                <a:cubicBezTo>
                  <a:pt x="1135" y="320"/>
                  <a:pt x="1029" y="0"/>
                  <a:pt x="922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3"/>
          <p:cNvSpPr/>
          <p:nvPr/>
        </p:nvSpPr>
        <p:spPr>
          <a:xfrm>
            <a:off x="3044680" y="141798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2398880" y="232416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1518865" y="85580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7643603" y="3092225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3"/>
          <p:cNvSpPr/>
          <p:nvPr/>
        </p:nvSpPr>
        <p:spPr>
          <a:xfrm>
            <a:off x="6664190" y="133035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7920326" y="1037125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CUSTOM_5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/>
          <p:nvPr>
            <p:ph type="title"/>
          </p:nvPr>
        </p:nvSpPr>
        <p:spPr>
          <a:xfrm>
            <a:off x="1805550" y="2073450"/>
            <a:ext cx="5532900" cy="99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7" name="Google Shape;267;p21"/>
          <p:cNvSpPr/>
          <p:nvPr/>
        </p:nvSpPr>
        <p:spPr>
          <a:xfrm rot="-526852">
            <a:off x="1165114" y="1538123"/>
            <a:ext cx="1221752" cy="565333"/>
          </a:xfrm>
          <a:custGeom>
            <a:rect b="b" l="l" r="r" t="t"/>
            <a:pathLst>
              <a:path extrusionOk="0" h="2824" w="6103">
                <a:moveTo>
                  <a:pt x="321" y="0"/>
                </a:moveTo>
                <a:cubicBezTo>
                  <a:pt x="209" y="0"/>
                  <a:pt x="119" y="26"/>
                  <a:pt x="67" y="139"/>
                </a:cubicBezTo>
                <a:cubicBezTo>
                  <a:pt x="1" y="286"/>
                  <a:pt x="54" y="406"/>
                  <a:pt x="161" y="500"/>
                </a:cubicBezTo>
                <a:cubicBezTo>
                  <a:pt x="254" y="593"/>
                  <a:pt x="335" y="660"/>
                  <a:pt x="441" y="700"/>
                </a:cubicBezTo>
                <a:cubicBezTo>
                  <a:pt x="668" y="820"/>
                  <a:pt x="909" y="954"/>
                  <a:pt x="1136" y="1061"/>
                </a:cubicBezTo>
                <a:cubicBezTo>
                  <a:pt x="2578" y="1621"/>
                  <a:pt x="4006" y="2195"/>
                  <a:pt x="5448" y="2743"/>
                </a:cubicBezTo>
                <a:cubicBezTo>
                  <a:pt x="5529" y="2783"/>
                  <a:pt x="5635" y="2796"/>
                  <a:pt x="5715" y="2810"/>
                </a:cubicBezTo>
                <a:cubicBezTo>
                  <a:pt x="5729" y="2810"/>
                  <a:pt x="5742" y="2823"/>
                  <a:pt x="5742" y="2823"/>
                </a:cubicBezTo>
                <a:cubicBezTo>
                  <a:pt x="5849" y="2756"/>
                  <a:pt x="5969" y="2716"/>
                  <a:pt x="6009" y="2609"/>
                </a:cubicBezTo>
                <a:cubicBezTo>
                  <a:pt x="6103" y="2476"/>
                  <a:pt x="6009" y="2329"/>
                  <a:pt x="5902" y="2262"/>
                </a:cubicBezTo>
                <a:cubicBezTo>
                  <a:pt x="5649" y="2102"/>
                  <a:pt x="5395" y="1982"/>
                  <a:pt x="5141" y="1875"/>
                </a:cubicBezTo>
                <a:cubicBezTo>
                  <a:pt x="3633" y="1261"/>
                  <a:pt x="2110" y="660"/>
                  <a:pt x="588" y="59"/>
                </a:cubicBezTo>
                <a:cubicBezTo>
                  <a:pt x="535" y="32"/>
                  <a:pt x="468" y="19"/>
                  <a:pt x="428" y="6"/>
                </a:cubicBezTo>
                <a:cubicBezTo>
                  <a:pt x="391" y="3"/>
                  <a:pt x="355" y="0"/>
                  <a:pt x="32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1"/>
          <p:cNvSpPr/>
          <p:nvPr/>
        </p:nvSpPr>
        <p:spPr>
          <a:xfrm rot="-526852">
            <a:off x="1111195" y="2428187"/>
            <a:ext cx="1232563" cy="257843"/>
          </a:xfrm>
          <a:custGeom>
            <a:rect b="b" l="l" r="r" t="t"/>
            <a:pathLst>
              <a:path extrusionOk="0" h="1288" w="6157">
                <a:moveTo>
                  <a:pt x="5694" y="1"/>
                </a:moveTo>
                <a:cubicBezTo>
                  <a:pt x="5645" y="1"/>
                  <a:pt x="5597" y="7"/>
                  <a:pt x="5555" y="19"/>
                </a:cubicBezTo>
                <a:cubicBezTo>
                  <a:pt x="3886" y="193"/>
                  <a:pt x="2204" y="393"/>
                  <a:pt x="535" y="580"/>
                </a:cubicBezTo>
                <a:cubicBezTo>
                  <a:pt x="401" y="593"/>
                  <a:pt x="241" y="633"/>
                  <a:pt x="148" y="700"/>
                </a:cubicBezTo>
                <a:cubicBezTo>
                  <a:pt x="68" y="754"/>
                  <a:pt x="1" y="887"/>
                  <a:pt x="1" y="981"/>
                </a:cubicBezTo>
                <a:cubicBezTo>
                  <a:pt x="14" y="1061"/>
                  <a:pt x="121" y="1168"/>
                  <a:pt x="201" y="1221"/>
                </a:cubicBezTo>
                <a:cubicBezTo>
                  <a:pt x="295" y="1261"/>
                  <a:pt x="455" y="1261"/>
                  <a:pt x="562" y="1288"/>
                </a:cubicBezTo>
                <a:cubicBezTo>
                  <a:pt x="615" y="1261"/>
                  <a:pt x="669" y="1261"/>
                  <a:pt x="722" y="1261"/>
                </a:cubicBezTo>
                <a:cubicBezTo>
                  <a:pt x="2351" y="1087"/>
                  <a:pt x="4007" y="887"/>
                  <a:pt x="5662" y="700"/>
                </a:cubicBezTo>
                <a:cubicBezTo>
                  <a:pt x="5742" y="687"/>
                  <a:pt x="5836" y="660"/>
                  <a:pt x="5916" y="633"/>
                </a:cubicBezTo>
                <a:cubicBezTo>
                  <a:pt x="6076" y="580"/>
                  <a:pt x="6156" y="487"/>
                  <a:pt x="6156" y="313"/>
                </a:cubicBezTo>
                <a:cubicBezTo>
                  <a:pt x="6143" y="153"/>
                  <a:pt x="6023" y="59"/>
                  <a:pt x="5876" y="33"/>
                </a:cubicBezTo>
                <a:cubicBezTo>
                  <a:pt x="5817" y="11"/>
                  <a:pt x="5754" y="1"/>
                  <a:pt x="56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1"/>
          <p:cNvSpPr/>
          <p:nvPr/>
        </p:nvSpPr>
        <p:spPr>
          <a:xfrm rot="-526852">
            <a:off x="1588678" y="908865"/>
            <a:ext cx="919667" cy="816370"/>
          </a:xfrm>
          <a:custGeom>
            <a:rect b="b" l="l" r="r" t="t"/>
            <a:pathLst>
              <a:path extrusionOk="0" h="4078" w="4594">
                <a:moveTo>
                  <a:pt x="341" y="1"/>
                </a:moveTo>
                <a:cubicBezTo>
                  <a:pt x="264" y="1"/>
                  <a:pt x="187" y="28"/>
                  <a:pt x="120" y="94"/>
                </a:cubicBezTo>
                <a:cubicBezTo>
                  <a:pt x="0" y="188"/>
                  <a:pt x="27" y="375"/>
                  <a:pt x="174" y="535"/>
                </a:cubicBezTo>
                <a:cubicBezTo>
                  <a:pt x="321" y="709"/>
                  <a:pt x="494" y="869"/>
                  <a:pt x="654" y="1029"/>
                </a:cubicBezTo>
                <a:cubicBezTo>
                  <a:pt x="1789" y="2004"/>
                  <a:pt x="2924" y="2978"/>
                  <a:pt x="4059" y="3967"/>
                </a:cubicBezTo>
                <a:cubicBezTo>
                  <a:pt x="4113" y="3993"/>
                  <a:pt x="4166" y="4047"/>
                  <a:pt x="4233" y="4060"/>
                </a:cubicBezTo>
                <a:cubicBezTo>
                  <a:pt x="4265" y="4072"/>
                  <a:pt x="4297" y="4077"/>
                  <a:pt x="4328" y="4077"/>
                </a:cubicBezTo>
                <a:cubicBezTo>
                  <a:pt x="4475" y="4077"/>
                  <a:pt x="4593" y="3949"/>
                  <a:pt x="4593" y="3740"/>
                </a:cubicBezTo>
                <a:cubicBezTo>
                  <a:pt x="4567" y="3700"/>
                  <a:pt x="4553" y="3593"/>
                  <a:pt x="4500" y="3513"/>
                </a:cubicBezTo>
                <a:cubicBezTo>
                  <a:pt x="4380" y="3366"/>
                  <a:pt x="4260" y="3232"/>
                  <a:pt x="4126" y="3112"/>
                </a:cubicBezTo>
                <a:cubicBezTo>
                  <a:pt x="3138" y="2244"/>
                  <a:pt x="2137" y="1376"/>
                  <a:pt x="1135" y="508"/>
                </a:cubicBezTo>
                <a:cubicBezTo>
                  <a:pt x="962" y="335"/>
                  <a:pt x="761" y="201"/>
                  <a:pt x="561" y="68"/>
                </a:cubicBezTo>
                <a:cubicBezTo>
                  <a:pt x="494" y="28"/>
                  <a:pt x="417" y="1"/>
                  <a:pt x="3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1"/>
          <p:cNvSpPr/>
          <p:nvPr/>
        </p:nvSpPr>
        <p:spPr>
          <a:xfrm>
            <a:off x="6973258" y="1855974"/>
            <a:ext cx="1072004" cy="331711"/>
          </a:xfrm>
          <a:custGeom>
            <a:rect b="b" l="l" r="r" t="t"/>
            <a:pathLst>
              <a:path extrusionOk="0" h="1657" w="5355">
                <a:moveTo>
                  <a:pt x="4980" y="0"/>
                </a:moveTo>
                <a:cubicBezTo>
                  <a:pt x="4914" y="0"/>
                  <a:pt x="4847" y="0"/>
                  <a:pt x="4780" y="14"/>
                </a:cubicBezTo>
                <a:cubicBezTo>
                  <a:pt x="4500" y="54"/>
                  <a:pt x="4206" y="80"/>
                  <a:pt x="3926" y="147"/>
                </a:cubicBezTo>
                <a:cubicBezTo>
                  <a:pt x="2911" y="374"/>
                  <a:pt x="1883" y="588"/>
                  <a:pt x="868" y="842"/>
                </a:cubicBezTo>
                <a:cubicBezTo>
                  <a:pt x="628" y="882"/>
                  <a:pt x="387" y="1042"/>
                  <a:pt x="160" y="1175"/>
                </a:cubicBezTo>
                <a:cubicBezTo>
                  <a:pt x="67" y="1202"/>
                  <a:pt x="0" y="1376"/>
                  <a:pt x="27" y="1456"/>
                </a:cubicBezTo>
                <a:cubicBezTo>
                  <a:pt x="40" y="1536"/>
                  <a:pt x="187" y="1603"/>
                  <a:pt x="254" y="1656"/>
                </a:cubicBezTo>
                <a:cubicBezTo>
                  <a:pt x="521" y="1589"/>
                  <a:pt x="761" y="1536"/>
                  <a:pt x="975" y="1469"/>
                </a:cubicBezTo>
                <a:cubicBezTo>
                  <a:pt x="2337" y="1135"/>
                  <a:pt x="3685" y="815"/>
                  <a:pt x="5047" y="494"/>
                </a:cubicBezTo>
                <a:cubicBezTo>
                  <a:pt x="5194" y="468"/>
                  <a:pt x="5354" y="414"/>
                  <a:pt x="5328" y="214"/>
                </a:cubicBezTo>
                <a:cubicBezTo>
                  <a:pt x="5301" y="14"/>
                  <a:pt x="5127" y="0"/>
                  <a:pt x="49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1"/>
          <p:cNvSpPr/>
          <p:nvPr/>
        </p:nvSpPr>
        <p:spPr>
          <a:xfrm rot="-526852">
            <a:off x="1421525" y="2966507"/>
            <a:ext cx="916865" cy="524695"/>
          </a:xfrm>
          <a:custGeom>
            <a:rect b="b" l="l" r="r" t="t"/>
            <a:pathLst>
              <a:path extrusionOk="0" h="2621" w="4580">
                <a:moveTo>
                  <a:pt x="4265" y="1"/>
                </a:moveTo>
                <a:cubicBezTo>
                  <a:pt x="4202" y="1"/>
                  <a:pt x="4131" y="19"/>
                  <a:pt x="4059" y="57"/>
                </a:cubicBezTo>
                <a:cubicBezTo>
                  <a:pt x="2804" y="671"/>
                  <a:pt x="1562" y="1286"/>
                  <a:pt x="320" y="1926"/>
                </a:cubicBezTo>
                <a:cubicBezTo>
                  <a:pt x="227" y="1967"/>
                  <a:pt x="120" y="2060"/>
                  <a:pt x="53" y="2153"/>
                </a:cubicBezTo>
                <a:cubicBezTo>
                  <a:pt x="27" y="2234"/>
                  <a:pt x="0" y="2367"/>
                  <a:pt x="40" y="2461"/>
                </a:cubicBezTo>
                <a:cubicBezTo>
                  <a:pt x="67" y="2541"/>
                  <a:pt x="187" y="2567"/>
                  <a:pt x="254" y="2621"/>
                </a:cubicBezTo>
                <a:cubicBezTo>
                  <a:pt x="401" y="2567"/>
                  <a:pt x="521" y="2541"/>
                  <a:pt x="641" y="2474"/>
                </a:cubicBezTo>
                <a:cubicBezTo>
                  <a:pt x="1803" y="1886"/>
                  <a:pt x="2978" y="1326"/>
                  <a:pt x="4139" y="738"/>
                </a:cubicBezTo>
                <a:cubicBezTo>
                  <a:pt x="4206" y="685"/>
                  <a:pt x="4273" y="658"/>
                  <a:pt x="4339" y="605"/>
                </a:cubicBezTo>
                <a:cubicBezTo>
                  <a:pt x="4526" y="471"/>
                  <a:pt x="4580" y="298"/>
                  <a:pt x="4513" y="151"/>
                </a:cubicBezTo>
                <a:cubicBezTo>
                  <a:pt x="4470" y="57"/>
                  <a:pt x="4378" y="1"/>
                  <a:pt x="42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1"/>
          <p:cNvSpPr/>
          <p:nvPr/>
        </p:nvSpPr>
        <p:spPr>
          <a:xfrm>
            <a:off x="6764661" y="1113871"/>
            <a:ext cx="799349" cy="544510"/>
          </a:xfrm>
          <a:custGeom>
            <a:rect b="b" l="l" r="r" t="t"/>
            <a:pathLst>
              <a:path extrusionOk="0" h="2720" w="3993">
                <a:moveTo>
                  <a:pt x="3736" y="1"/>
                </a:moveTo>
                <a:cubicBezTo>
                  <a:pt x="3682" y="1"/>
                  <a:pt x="3624" y="20"/>
                  <a:pt x="3566" y="49"/>
                </a:cubicBezTo>
                <a:cubicBezTo>
                  <a:pt x="3432" y="142"/>
                  <a:pt x="3285" y="196"/>
                  <a:pt x="3152" y="289"/>
                </a:cubicBezTo>
                <a:cubicBezTo>
                  <a:pt x="2351" y="757"/>
                  <a:pt x="1549" y="1197"/>
                  <a:pt x="762" y="1678"/>
                </a:cubicBezTo>
                <a:cubicBezTo>
                  <a:pt x="508" y="1825"/>
                  <a:pt x="294" y="2025"/>
                  <a:pt x="81" y="2225"/>
                </a:cubicBezTo>
                <a:cubicBezTo>
                  <a:pt x="14" y="2265"/>
                  <a:pt x="1" y="2439"/>
                  <a:pt x="27" y="2532"/>
                </a:cubicBezTo>
                <a:cubicBezTo>
                  <a:pt x="67" y="2626"/>
                  <a:pt x="174" y="2679"/>
                  <a:pt x="268" y="2719"/>
                </a:cubicBezTo>
                <a:cubicBezTo>
                  <a:pt x="375" y="2679"/>
                  <a:pt x="481" y="2653"/>
                  <a:pt x="548" y="2586"/>
                </a:cubicBezTo>
                <a:lnTo>
                  <a:pt x="3499" y="743"/>
                </a:lnTo>
                <a:cubicBezTo>
                  <a:pt x="3632" y="676"/>
                  <a:pt x="3726" y="570"/>
                  <a:pt x="3846" y="476"/>
                </a:cubicBezTo>
                <a:cubicBezTo>
                  <a:pt x="3953" y="383"/>
                  <a:pt x="3993" y="249"/>
                  <a:pt x="3913" y="116"/>
                </a:cubicBezTo>
                <a:cubicBezTo>
                  <a:pt x="3868" y="33"/>
                  <a:pt x="3805" y="1"/>
                  <a:pt x="37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1"/>
          <p:cNvSpPr/>
          <p:nvPr/>
        </p:nvSpPr>
        <p:spPr>
          <a:xfrm>
            <a:off x="7072152" y="3470502"/>
            <a:ext cx="783334" cy="398373"/>
          </a:xfrm>
          <a:custGeom>
            <a:rect b="b" l="l" r="r" t="t"/>
            <a:pathLst>
              <a:path extrusionOk="0" h="1990" w="3913">
                <a:moveTo>
                  <a:pt x="361" y="0"/>
                </a:moveTo>
                <a:cubicBezTo>
                  <a:pt x="267" y="0"/>
                  <a:pt x="107" y="80"/>
                  <a:pt x="67" y="160"/>
                </a:cubicBezTo>
                <a:cubicBezTo>
                  <a:pt x="0" y="280"/>
                  <a:pt x="67" y="414"/>
                  <a:pt x="174" y="494"/>
                </a:cubicBezTo>
                <a:cubicBezTo>
                  <a:pt x="214" y="534"/>
                  <a:pt x="267" y="561"/>
                  <a:pt x="307" y="588"/>
                </a:cubicBezTo>
                <a:cubicBezTo>
                  <a:pt x="1282" y="1015"/>
                  <a:pt x="2230" y="1455"/>
                  <a:pt x="3205" y="1869"/>
                </a:cubicBezTo>
                <a:cubicBezTo>
                  <a:pt x="3311" y="1923"/>
                  <a:pt x="3445" y="1936"/>
                  <a:pt x="3619" y="1989"/>
                </a:cubicBezTo>
                <a:cubicBezTo>
                  <a:pt x="3699" y="1923"/>
                  <a:pt x="3819" y="1869"/>
                  <a:pt x="3846" y="1789"/>
                </a:cubicBezTo>
                <a:cubicBezTo>
                  <a:pt x="3912" y="1656"/>
                  <a:pt x="3846" y="1536"/>
                  <a:pt x="3739" y="1455"/>
                </a:cubicBezTo>
                <a:cubicBezTo>
                  <a:pt x="3672" y="1402"/>
                  <a:pt x="3605" y="1349"/>
                  <a:pt x="3512" y="1322"/>
                </a:cubicBezTo>
                <a:cubicBezTo>
                  <a:pt x="2617" y="921"/>
                  <a:pt x="1736" y="521"/>
                  <a:pt x="841" y="120"/>
                </a:cubicBezTo>
                <a:cubicBezTo>
                  <a:pt x="694" y="53"/>
                  <a:pt x="534" y="0"/>
                  <a:pt x="3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"/>
          <p:cNvSpPr/>
          <p:nvPr/>
        </p:nvSpPr>
        <p:spPr>
          <a:xfrm>
            <a:off x="7114792" y="2759629"/>
            <a:ext cx="842189" cy="158949"/>
          </a:xfrm>
          <a:custGeom>
            <a:rect b="b" l="l" r="r" t="t"/>
            <a:pathLst>
              <a:path extrusionOk="0" h="794" w="4207">
                <a:moveTo>
                  <a:pt x="1100" y="1"/>
                </a:moveTo>
                <a:cubicBezTo>
                  <a:pt x="929" y="1"/>
                  <a:pt x="759" y="5"/>
                  <a:pt x="588" y="13"/>
                </a:cubicBezTo>
                <a:cubicBezTo>
                  <a:pt x="428" y="26"/>
                  <a:pt x="281" y="53"/>
                  <a:pt x="148" y="106"/>
                </a:cubicBezTo>
                <a:cubicBezTo>
                  <a:pt x="81" y="133"/>
                  <a:pt x="1" y="226"/>
                  <a:pt x="1" y="293"/>
                </a:cubicBezTo>
                <a:cubicBezTo>
                  <a:pt x="1" y="373"/>
                  <a:pt x="68" y="480"/>
                  <a:pt x="134" y="507"/>
                </a:cubicBezTo>
                <a:cubicBezTo>
                  <a:pt x="214" y="574"/>
                  <a:pt x="335" y="600"/>
                  <a:pt x="455" y="614"/>
                </a:cubicBezTo>
                <a:cubicBezTo>
                  <a:pt x="1136" y="680"/>
                  <a:pt x="1803" y="734"/>
                  <a:pt x="2484" y="774"/>
                </a:cubicBezTo>
                <a:cubicBezTo>
                  <a:pt x="2658" y="787"/>
                  <a:pt x="2835" y="794"/>
                  <a:pt x="3013" y="794"/>
                </a:cubicBezTo>
                <a:cubicBezTo>
                  <a:pt x="3192" y="794"/>
                  <a:pt x="3372" y="787"/>
                  <a:pt x="3552" y="774"/>
                </a:cubicBezTo>
                <a:cubicBezTo>
                  <a:pt x="3699" y="774"/>
                  <a:pt x="3860" y="774"/>
                  <a:pt x="3993" y="747"/>
                </a:cubicBezTo>
                <a:cubicBezTo>
                  <a:pt x="4073" y="720"/>
                  <a:pt x="4193" y="627"/>
                  <a:pt x="4193" y="547"/>
                </a:cubicBezTo>
                <a:cubicBezTo>
                  <a:pt x="4207" y="453"/>
                  <a:pt x="4100" y="360"/>
                  <a:pt x="4033" y="293"/>
                </a:cubicBezTo>
                <a:cubicBezTo>
                  <a:pt x="4006" y="253"/>
                  <a:pt x="3940" y="240"/>
                  <a:pt x="3886" y="240"/>
                </a:cubicBezTo>
                <a:cubicBezTo>
                  <a:pt x="2971" y="115"/>
                  <a:pt x="2037" y="1"/>
                  <a:pt x="110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"/>
          <p:cNvSpPr/>
          <p:nvPr/>
        </p:nvSpPr>
        <p:spPr>
          <a:xfrm>
            <a:off x="2726805" y="3419209"/>
            <a:ext cx="178846" cy="138890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1"/>
          <p:cNvSpPr/>
          <p:nvPr/>
        </p:nvSpPr>
        <p:spPr>
          <a:xfrm>
            <a:off x="6375825" y="3159400"/>
            <a:ext cx="178846" cy="138890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1"/>
          <p:cNvSpPr/>
          <p:nvPr/>
        </p:nvSpPr>
        <p:spPr>
          <a:xfrm>
            <a:off x="3254746" y="1047882"/>
            <a:ext cx="84961" cy="65983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"/>
          <p:cNvSpPr/>
          <p:nvPr/>
        </p:nvSpPr>
        <p:spPr>
          <a:xfrm>
            <a:off x="5312146" y="4095882"/>
            <a:ext cx="84961" cy="65983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1"/>
          <p:cNvSpPr/>
          <p:nvPr/>
        </p:nvSpPr>
        <p:spPr>
          <a:xfrm>
            <a:off x="5470005" y="1285609"/>
            <a:ext cx="178846" cy="138890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1"/>
          <p:cNvSpPr/>
          <p:nvPr/>
        </p:nvSpPr>
        <p:spPr>
          <a:xfrm>
            <a:off x="8337330" y="405313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1"/>
          <p:cNvSpPr/>
          <p:nvPr/>
        </p:nvSpPr>
        <p:spPr>
          <a:xfrm>
            <a:off x="1805555" y="416186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1"/>
          <p:cNvSpPr/>
          <p:nvPr/>
        </p:nvSpPr>
        <p:spPr>
          <a:xfrm>
            <a:off x="1963665" y="56065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1"/>
          <p:cNvSpPr/>
          <p:nvPr/>
        </p:nvSpPr>
        <p:spPr>
          <a:xfrm>
            <a:off x="3893340" y="411805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1"/>
          <p:cNvSpPr/>
          <p:nvPr/>
        </p:nvSpPr>
        <p:spPr>
          <a:xfrm>
            <a:off x="6676830" y="6051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5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2"/>
          <p:cNvSpPr txBox="1"/>
          <p:nvPr>
            <p:ph idx="1" type="subTitle"/>
          </p:nvPr>
        </p:nvSpPr>
        <p:spPr>
          <a:xfrm>
            <a:off x="1734694" y="2420225"/>
            <a:ext cx="2083200" cy="16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87" name="Google Shape;287;p22"/>
          <p:cNvSpPr txBox="1"/>
          <p:nvPr>
            <p:ph idx="2" type="subTitle"/>
          </p:nvPr>
        </p:nvSpPr>
        <p:spPr>
          <a:xfrm>
            <a:off x="5326106" y="2420225"/>
            <a:ext cx="2083200" cy="16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288" name="Google Shape;288;p22"/>
          <p:cNvSpPr txBox="1"/>
          <p:nvPr>
            <p:ph type="title"/>
          </p:nvPr>
        </p:nvSpPr>
        <p:spPr>
          <a:xfrm>
            <a:off x="1833244" y="1771650"/>
            <a:ext cx="1886100" cy="6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9" name="Google Shape;289;p22"/>
          <p:cNvSpPr txBox="1"/>
          <p:nvPr>
            <p:ph idx="3" type="title"/>
          </p:nvPr>
        </p:nvSpPr>
        <p:spPr>
          <a:xfrm>
            <a:off x="5424656" y="1771650"/>
            <a:ext cx="1886100" cy="6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90" name="Google Shape;290;p22"/>
          <p:cNvGrpSpPr/>
          <p:nvPr/>
        </p:nvGrpSpPr>
        <p:grpSpPr>
          <a:xfrm>
            <a:off x="7676727" y="276618"/>
            <a:ext cx="1185654" cy="977713"/>
            <a:chOff x="7356927" y="551993"/>
            <a:chExt cx="1185654" cy="977713"/>
          </a:xfrm>
        </p:grpSpPr>
        <p:sp>
          <p:nvSpPr>
            <p:cNvPr id="291" name="Google Shape;291;p22"/>
            <p:cNvSpPr/>
            <p:nvPr/>
          </p:nvSpPr>
          <p:spPr>
            <a:xfrm>
              <a:off x="7606436" y="770100"/>
              <a:ext cx="150524" cy="116901"/>
            </a:xfrm>
            <a:custGeom>
              <a:rect b="b" l="l" r="r" t="t"/>
              <a:pathLst>
                <a:path extrusionOk="0" h="1349" w="1737">
                  <a:moveTo>
                    <a:pt x="869" y="0"/>
                  </a:moveTo>
                  <a:cubicBezTo>
                    <a:pt x="1" y="14"/>
                    <a:pt x="1" y="1349"/>
                    <a:pt x="869" y="1349"/>
                  </a:cubicBezTo>
                  <a:cubicBezTo>
                    <a:pt x="1736" y="1349"/>
                    <a:pt x="1736" y="0"/>
                    <a:pt x="869" y="0"/>
                  </a:cubicBezTo>
                  <a:close/>
                </a:path>
              </a:pathLst>
            </a:custGeom>
            <a:solidFill>
              <a:srgbClr val="F7F9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 flipH="1" rot="1162821">
              <a:off x="7848319" y="623215"/>
              <a:ext cx="571880" cy="835269"/>
            </a:xfrm>
            <a:custGeom>
              <a:rect b="b" l="l" r="r" t="t"/>
              <a:pathLst>
                <a:path extrusionOk="0" h="5095" w="3619">
                  <a:moveTo>
                    <a:pt x="2996" y="1"/>
                  </a:moveTo>
                  <a:cubicBezTo>
                    <a:pt x="2618" y="1"/>
                    <a:pt x="2102" y="364"/>
                    <a:pt x="1869" y="501"/>
                  </a:cubicBezTo>
                  <a:cubicBezTo>
                    <a:pt x="1402" y="822"/>
                    <a:pt x="1001" y="1262"/>
                    <a:pt x="734" y="1756"/>
                  </a:cubicBezTo>
                  <a:cubicBezTo>
                    <a:pt x="174" y="2797"/>
                    <a:pt x="0" y="3945"/>
                    <a:pt x="53" y="5093"/>
                  </a:cubicBezTo>
                  <a:lnTo>
                    <a:pt x="53" y="5093"/>
                  </a:lnTo>
                  <a:cubicBezTo>
                    <a:pt x="42" y="4826"/>
                    <a:pt x="628" y="4333"/>
                    <a:pt x="801" y="4173"/>
                  </a:cubicBezTo>
                  <a:cubicBezTo>
                    <a:pt x="1121" y="3906"/>
                    <a:pt x="1522" y="3746"/>
                    <a:pt x="1856" y="3479"/>
                  </a:cubicBezTo>
                  <a:cubicBezTo>
                    <a:pt x="2430" y="3065"/>
                    <a:pt x="2964" y="2544"/>
                    <a:pt x="3218" y="1876"/>
                  </a:cubicBezTo>
                  <a:cubicBezTo>
                    <a:pt x="3391" y="1489"/>
                    <a:pt x="3618" y="421"/>
                    <a:pt x="3258" y="87"/>
                  </a:cubicBezTo>
                  <a:cubicBezTo>
                    <a:pt x="3185" y="26"/>
                    <a:pt x="3096" y="1"/>
                    <a:pt x="2996" y="1"/>
                  </a:cubicBezTo>
                  <a:close/>
                  <a:moveTo>
                    <a:pt x="53" y="5093"/>
                  </a:moveTo>
                  <a:cubicBezTo>
                    <a:pt x="53" y="5093"/>
                    <a:pt x="53" y="5094"/>
                    <a:pt x="53" y="5094"/>
                  </a:cubicBezTo>
                  <a:cubicBezTo>
                    <a:pt x="53" y="5094"/>
                    <a:pt x="53" y="5093"/>
                    <a:pt x="53" y="50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2"/>
            <p:cNvSpPr/>
            <p:nvPr/>
          </p:nvSpPr>
          <p:spPr>
            <a:xfrm flipH="1" rot="1162821">
              <a:off x="7367249" y="1139422"/>
              <a:ext cx="738751" cy="188366"/>
            </a:xfrm>
            <a:custGeom>
              <a:rect b="b" l="l" r="r" t="t"/>
              <a:pathLst>
                <a:path extrusionOk="0" h="1149" w="4675">
                  <a:moveTo>
                    <a:pt x="2223" y="1"/>
                  </a:moveTo>
                  <a:cubicBezTo>
                    <a:pt x="1908" y="1"/>
                    <a:pt x="1597" y="37"/>
                    <a:pt x="1296" y="126"/>
                  </a:cubicBezTo>
                  <a:cubicBezTo>
                    <a:pt x="789" y="273"/>
                    <a:pt x="428" y="647"/>
                    <a:pt x="1" y="940"/>
                  </a:cubicBezTo>
                  <a:cubicBezTo>
                    <a:pt x="181" y="924"/>
                    <a:pt x="359" y="917"/>
                    <a:pt x="536" y="917"/>
                  </a:cubicBezTo>
                  <a:cubicBezTo>
                    <a:pt x="1557" y="917"/>
                    <a:pt x="2541" y="1148"/>
                    <a:pt x="3559" y="1148"/>
                  </a:cubicBezTo>
                  <a:cubicBezTo>
                    <a:pt x="3663" y="1148"/>
                    <a:pt x="3768" y="1146"/>
                    <a:pt x="3873" y="1141"/>
                  </a:cubicBezTo>
                  <a:cubicBezTo>
                    <a:pt x="4100" y="1127"/>
                    <a:pt x="4394" y="1074"/>
                    <a:pt x="4541" y="874"/>
                  </a:cubicBezTo>
                  <a:cubicBezTo>
                    <a:pt x="4674" y="620"/>
                    <a:pt x="3272" y="126"/>
                    <a:pt x="3125" y="86"/>
                  </a:cubicBezTo>
                  <a:cubicBezTo>
                    <a:pt x="2826" y="34"/>
                    <a:pt x="2523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" name="Google Shape;294;p22"/>
          <p:cNvSpPr/>
          <p:nvPr/>
        </p:nvSpPr>
        <p:spPr>
          <a:xfrm rot="-10758643">
            <a:off x="1276366" y="4323859"/>
            <a:ext cx="150526" cy="116903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2"/>
          <p:cNvSpPr/>
          <p:nvPr/>
        </p:nvSpPr>
        <p:spPr>
          <a:xfrm flipH="1" rot="-9595856">
            <a:off x="615719" y="3746941"/>
            <a:ext cx="571875" cy="835274"/>
          </a:xfrm>
          <a:custGeom>
            <a:rect b="b" l="l" r="r" t="t"/>
            <a:pathLst>
              <a:path extrusionOk="0" h="5095" w="3619">
                <a:moveTo>
                  <a:pt x="2996" y="1"/>
                </a:moveTo>
                <a:cubicBezTo>
                  <a:pt x="2618" y="1"/>
                  <a:pt x="2102" y="364"/>
                  <a:pt x="1869" y="501"/>
                </a:cubicBezTo>
                <a:cubicBezTo>
                  <a:pt x="1402" y="822"/>
                  <a:pt x="1001" y="1262"/>
                  <a:pt x="734" y="1756"/>
                </a:cubicBezTo>
                <a:cubicBezTo>
                  <a:pt x="174" y="2797"/>
                  <a:pt x="0" y="3945"/>
                  <a:pt x="53" y="5093"/>
                </a:cubicBezTo>
                <a:lnTo>
                  <a:pt x="53" y="5093"/>
                </a:lnTo>
                <a:cubicBezTo>
                  <a:pt x="42" y="4826"/>
                  <a:pt x="628" y="4333"/>
                  <a:pt x="801" y="4173"/>
                </a:cubicBezTo>
                <a:cubicBezTo>
                  <a:pt x="1121" y="3906"/>
                  <a:pt x="1522" y="3746"/>
                  <a:pt x="1856" y="3479"/>
                </a:cubicBezTo>
                <a:cubicBezTo>
                  <a:pt x="2430" y="3065"/>
                  <a:pt x="2964" y="2544"/>
                  <a:pt x="3218" y="1876"/>
                </a:cubicBezTo>
                <a:cubicBezTo>
                  <a:pt x="3391" y="1489"/>
                  <a:pt x="3618" y="421"/>
                  <a:pt x="3258" y="87"/>
                </a:cubicBezTo>
                <a:cubicBezTo>
                  <a:pt x="3185" y="26"/>
                  <a:pt x="3096" y="1"/>
                  <a:pt x="2996" y="1"/>
                </a:cubicBezTo>
                <a:close/>
                <a:moveTo>
                  <a:pt x="53" y="5093"/>
                </a:moveTo>
                <a:cubicBezTo>
                  <a:pt x="53" y="5093"/>
                  <a:pt x="53" y="5094"/>
                  <a:pt x="53" y="5094"/>
                </a:cubicBezTo>
                <a:cubicBezTo>
                  <a:pt x="53" y="5094"/>
                  <a:pt x="53" y="5093"/>
                  <a:pt x="53" y="50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2"/>
          <p:cNvSpPr/>
          <p:nvPr/>
        </p:nvSpPr>
        <p:spPr>
          <a:xfrm flipH="1" rot="-9595856">
            <a:off x="932207" y="3882437"/>
            <a:ext cx="738744" cy="188367"/>
          </a:xfrm>
          <a:custGeom>
            <a:rect b="b" l="l" r="r" t="t"/>
            <a:pathLst>
              <a:path extrusionOk="0" h="1149" w="4675">
                <a:moveTo>
                  <a:pt x="2223" y="1"/>
                </a:moveTo>
                <a:cubicBezTo>
                  <a:pt x="1908" y="1"/>
                  <a:pt x="1597" y="37"/>
                  <a:pt x="1296" y="126"/>
                </a:cubicBezTo>
                <a:cubicBezTo>
                  <a:pt x="789" y="273"/>
                  <a:pt x="428" y="647"/>
                  <a:pt x="1" y="940"/>
                </a:cubicBezTo>
                <a:cubicBezTo>
                  <a:pt x="181" y="924"/>
                  <a:pt x="359" y="917"/>
                  <a:pt x="536" y="917"/>
                </a:cubicBezTo>
                <a:cubicBezTo>
                  <a:pt x="1557" y="917"/>
                  <a:pt x="2541" y="1148"/>
                  <a:pt x="3559" y="1148"/>
                </a:cubicBezTo>
                <a:cubicBezTo>
                  <a:pt x="3663" y="1148"/>
                  <a:pt x="3768" y="1146"/>
                  <a:pt x="3873" y="1141"/>
                </a:cubicBezTo>
                <a:cubicBezTo>
                  <a:pt x="4100" y="1127"/>
                  <a:pt x="4394" y="1074"/>
                  <a:pt x="4541" y="874"/>
                </a:cubicBezTo>
                <a:cubicBezTo>
                  <a:pt x="4674" y="620"/>
                  <a:pt x="3272" y="126"/>
                  <a:pt x="3125" y="86"/>
                </a:cubicBezTo>
                <a:cubicBezTo>
                  <a:pt x="2826" y="34"/>
                  <a:pt x="2523" y="1"/>
                  <a:pt x="22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2"/>
          <p:cNvSpPr/>
          <p:nvPr/>
        </p:nvSpPr>
        <p:spPr>
          <a:xfrm rot="-10758643">
            <a:off x="559716" y="1696359"/>
            <a:ext cx="150526" cy="116903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2"/>
          <p:cNvSpPr/>
          <p:nvPr/>
        </p:nvSpPr>
        <p:spPr>
          <a:xfrm>
            <a:off x="2621736" y="501072"/>
            <a:ext cx="151924" cy="162454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2"/>
          <p:cNvSpPr/>
          <p:nvPr/>
        </p:nvSpPr>
        <p:spPr>
          <a:xfrm>
            <a:off x="5577052" y="4242274"/>
            <a:ext cx="261926" cy="280077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2"/>
          <p:cNvSpPr/>
          <p:nvPr/>
        </p:nvSpPr>
        <p:spPr>
          <a:xfrm>
            <a:off x="8337330" y="405313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2"/>
          <p:cNvSpPr/>
          <p:nvPr/>
        </p:nvSpPr>
        <p:spPr>
          <a:xfrm>
            <a:off x="4528093" y="116063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3"/>
          <p:cNvSpPr/>
          <p:nvPr/>
        </p:nvSpPr>
        <p:spPr>
          <a:xfrm>
            <a:off x="4305325" y="2238650"/>
            <a:ext cx="3180377" cy="466247"/>
          </a:xfrm>
          <a:custGeom>
            <a:rect b="b" l="l" r="r" t="t"/>
            <a:pathLst>
              <a:path extrusionOk="0" h="6232" w="23192">
                <a:moveTo>
                  <a:pt x="22429" y="1"/>
                </a:moveTo>
                <a:cubicBezTo>
                  <a:pt x="22330" y="1"/>
                  <a:pt x="22244" y="46"/>
                  <a:pt x="22193" y="155"/>
                </a:cubicBezTo>
                <a:cubicBezTo>
                  <a:pt x="21338" y="1918"/>
                  <a:pt x="19990" y="3159"/>
                  <a:pt x="18134" y="3814"/>
                </a:cubicBezTo>
                <a:cubicBezTo>
                  <a:pt x="17148" y="4161"/>
                  <a:pt x="16110" y="4288"/>
                  <a:pt x="15061" y="4288"/>
                </a:cubicBezTo>
                <a:cubicBezTo>
                  <a:pt x="13693" y="4288"/>
                  <a:pt x="12305" y="4073"/>
                  <a:pt x="10990" y="3854"/>
                </a:cubicBezTo>
                <a:cubicBezTo>
                  <a:pt x="9513" y="3614"/>
                  <a:pt x="7583" y="3252"/>
                  <a:pt x="5717" y="3252"/>
                </a:cubicBezTo>
                <a:cubicBezTo>
                  <a:pt x="3434" y="3252"/>
                  <a:pt x="1247" y="3794"/>
                  <a:pt x="108" y="5763"/>
                </a:cubicBezTo>
                <a:cubicBezTo>
                  <a:pt x="0" y="5936"/>
                  <a:pt x="303" y="6232"/>
                  <a:pt x="494" y="6232"/>
                </a:cubicBezTo>
                <a:cubicBezTo>
                  <a:pt x="538" y="6232"/>
                  <a:pt x="577" y="6215"/>
                  <a:pt x="602" y="6177"/>
                </a:cubicBezTo>
                <a:cubicBezTo>
                  <a:pt x="1779" y="4462"/>
                  <a:pt x="4036" y="4144"/>
                  <a:pt x="5997" y="4144"/>
                </a:cubicBezTo>
                <a:cubicBezTo>
                  <a:pt x="6127" y="4144"/>
                  <a:pt x="6256" y="4145"/>
                  <a:pt x="6384" y="4148"/>
                </a:cubicBezTo>
                <a:cubicBezTo>
                  <a:pt x="8787" y="4174"/>
                  <a:pt x="11137" y="4842"/>
                  <a:pt x="13527" y="5149"/>
                </a:cubicBezTo>
                <a:cubicBezTo>
                  <a:pt x="14111" y="5222"/>
                  <a:pt x="14753" y="5265"/>
                  <a:pt x="15421" y="5265"/>
                </a:cubicBezTo>
                <a:cubicBezTo>
                  <a:pt x="18662" y="5265"/>
                  <a:pt x="22499" y="4252"/>
                  <a:pt x="23141" y="743"/>
                </a:cubicBezTo>
                <a:cubicBezTo>
                  <a:pt x="23191" y="449"/>
                  <a:pt x="22742" y="1"/>
                  <a:pt x="224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3"/>
          <p:cNvSpPr/>
          <p:nvPr/>
        </p:nvSpPr>
        <p:spPr>
          <a:xfrm>
            <a:off x="6861450" y="2781101"/>
            <a:ext cx="168602" cy="13094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3"/>
          <p:cNvSpPr/>
          <p:nvPr/>
        </p:nvSpPr>
        <p:spPr>
          <a:xfrm>
            <a:off x="4093863" y="156934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3"/>
          <p:cNvSpPr txBox="1"/>
          <p:nvPr>
            <p:ph type="title"/>
          </p:nvPr>
        </p:nvSpPr>
        <p:spPr>
          <a:xfrm>
            <a:off x="4305150" y="1653550"/>
            <a:ext cx="2992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307" name="Google Shape;307;p23"/>
          <p:cNvSpPr txBox="1"/>
          <p:nvPr>
            <p:ph hasCustomPrompt="1" idx="2" type="title"/>
          </p:nvPr>
        </p:nvSpPr>
        <p:spPr>
          <a:xfrm>
            <a:off x="1444350" y="1939300"/>
            <a:ext cx="2327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8" name="Google Shape;308;p23"/>
          <p:cNvSpPr txBox="1"/>
          <p:nvPr>
            <p:ph idx="1" type="subTitle"/>
          </p:nvPr>
        </p:nvSpPr>
        <p:spPr>
          <a:xfrm>
            <a:off x="4305150" y="2712675"/>
            <a:ext cx="2190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09" name="Google Shape;309;p23"/>
          <p:cNvSpPr/>
          <p:nvPr/>
        </p:nvSpPr>
        <p:spPr>
          <a:xfrm>
            <a:off x="1292436" y="2172422"/>
            <a:ext cx="151924" cy="162454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3"/>
          <p:cNvSpPr/>
          <p:nvPr/>
        </p:nvSpPr>
        <p:spPr>
          <a:xfrm>
            <a:off x="7485702" y="946649"/>
            <a:ext cx="261926" cy="280077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3"/>
          <p:cNvSpPr/>
          <p:nvPr/>
        </p:nvSpPr>
        <p:spPr>
          <a:xfrm>
            <a:off x="2809693" y="36794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3"/>
          <p:cNvSpPr/>
          <p:nvPr/>
        </p:nvSpPr>
        <p:spPr>
          <a:xfrm>
            <a:off x="6164611" y="3562247"/>
            <a:ext cx="151924" cy="162454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3"/>
          <p:cNvSpPr/>
          <p:nvPr/>
        </p:nvSpPr>
        <p:spPr>
          <a:xfrm rot="-10758642">
            <a:off x="2213692" y="1462306"/>
            <a:ext cx="244370" cy="189784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3"/>
          <p:cNvSpPr/>
          <p:nvPr/>
        </p:nvSpPr>
        <p:spPr>
          <a:xfrm rot="-10758678">
            <a:off x="2019965" y="2938769"/>
            <a:ext cx="169800" cy="13186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3"/>
          <p:cNvSpPr/>
          <p:nvPr/>
        </p:nvSpPr>
        <p:spPr>
          <a:xfrm rot="-10758678">
            <a:off x="3882290" y="3686344"/>
            <a:ext cx="169800" cy="13186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3"/>
          <p:cNvSpPr/>
          <p:nvPr/>
        </p:nvSpPr>
        <p:spPr>
          <a:xfrm>
            <a:off x="8435288" y="193929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3"/>
          <p:cNvSpPr/>
          <p:nvPr/>
        </p:nvSpPr>
        <p:spPr>
          <a:xfrm>
            <a:off x="7845568" y="32104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3"/>
          <p:cNvSpPr/>
          <p:nvPr/>
        </p:nvSpPr>
        <p:spPr>
          <a:xfrm rot="-10758678">
            <a:off x="5643440" y="1093831"/>
            <a:ext cx="169800" cy="13186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3"/>
          <p:cNvSpPr/>
          <p:nvPr/>
        </p:nvSpPr>
        <p:spPr>
          <a:xfrm>
            <a:off x="1030502" y="3773099"/>
            <a:ext cx="261926" cy="280077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3"/>
          <p:cNvSpPr/>
          <p:nvPr/>
        </p:nvSpPr>
        <p:spPr>
          <a:xfrm>
            <a:off x="1030493" y="12267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4"/>
          <p:cNvSpPr txBox="1"/>
          <p:nvPr>
            <p:ph idx="1" type="subTitle"/>
          </p:nvPr>
        </p:nvSpPr>
        <p:spPr>
          <a:xfrm>
            <a:off x="653699" y="1807675"/>
            <a:ext cx="22866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23" name="Google Shape;323;p24"/>
          <p:cNvSpPr txBox="1"/>
          <p:nvPr>
            <p:ph idx="2" type="subTitle"/>
          </p:nvPr>
        </p:nvSpPr>
        <p:spPr>
          <a:xfrm>
            <a:off x="3439674" y="2722075"/>
            <a:ext cx="22866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24" name="Google Shape;324;p24"/>
          <p:cNvSpPr txBox="1"/>
          <p:nvPr>
            <p:ph idx="3" type="subTitle"/>
          </p:nvPr>
        </p:nvSpPr>
        <p:spPr>
          <a:xfrm>
            <a:off x="6203701" y="3636475"/>
            <a:ext cx="22866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25" name="Google Shape;325;p24"/>
          <p:cNvSpPr txBox="1"/>
          <p:nvPr>
            <p:ph hasCustomPrompt="1" type="title"/>
          </p:nvPr>
        </p:nvSpPr>
        <p:spPr>
          <a:xfrm>
            <a:off x="588299" y="1153675"/>
            <a:ext cx="24174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326" name="Google Shape;326;p24"/>
          <p:cNvSpPr txBox="1"/>
          <p:nvPr>
            <p:ph hasCustomPrompt="1" idx="4" type="title"/>
          </p:nvPr>
        </p:nvSpPr>
        <p:spPr>
          <a:xfrm>
            <a:off x="3363300" y="2068075"/>
            <a:ext cx="24174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327" name="Google Shape;327;p24"/>
          <p:cNvSpPr txBox="1"/>
          <p:nvPr>
            <p:ph hasCustomPrompt="1" idx="5" type="title"/>
          </p:nvPr>
        </p:nvSpPr>
        <p:spPr>
          <a:xfrm>
            <a:off x="6138301" y="2982475"/>
            <a:ext cx="24174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Font typeface="Raleway"/>
              <a:buNone/>
              <a:defRPr sz="40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328" name="Google Shape;328;p24"/>
          <p:cNvSpPr/>
          <p:nvPr/>
        </p:nvSpPr>
        <p:spPr>
          <a:xfrm rot="820532">
            <a:off x="249283" y="903555"/>
            <a:ext cx="2884023" cy="1188477"/>
          </a:xfrm>
          <a:custGeom>
            <a:rect b="b" l="l" r="r" t="t"/>
            <a:pathLst>
              <a:path extrusionOk="0" h="12051" w="29242">
                <a:moveTo>
                  <a:pt x="24475" y="401"/>
                </a:moveTo>
                <a:cubicBezTo>
                  <a:pt x="24595" y="508"/>
                  <a:pt x="24782" y="535"/>
                  <a:pt x="24849" y="722"/>
                </a:cubicBezTo>
                <a:cubicBezTo>
                  <a:pt x="24902" y="842"/>
                  <a:pt x="24875" y="868"/>
                  <a:pt x="24742" y="908"/>
                </a:cubicBezTo>
                <a:cubicBezTo>
                  <a:pt x="24541" y="962"/>
                  <a:pt x="24341" y="935"/>
                  <a:pt x="24141" y="962"/>
                </a:cubicBezTo>
                <a:cubicBezTo>
                  <a:pt x="23914" y="975"/>
                  <a:pt x="23700" y="935"/>
                  <a:pt x="23500" y="1095"/>
                </a:cubicBezTo>
                <a:lnTo>
                  <a:pt x="23460" y="1095"/>
                </a:lnTo>
                <a:cubicBezTo>
                  <a:pt x="23382" y="1059"/>
                  <a:pt x="23307" y="1046"/>
                  <a:pt x="23234" y="1046"/>
                </a:cubicBezTo>
                <a:cubicBezTo>
                  <a:pt x="23066" y="1046"/>
                  <a:pt x="22906" y="1113"/>
                  <a:pt x="22739" y="1122"/>
                </a:cubicBezTo>
                <a:cubicBezTo>
                  <a:pt x="22525" y="1135"/>
                  <a:pt x="22325" y="1135"/>
                  <a:pt x="22125" y="1176"/>
                </a:cubicBezTo>
                <a:cubicBezTo>
                  <a:pt x="21804" y="1229"/>
                  <a:pt x="21470" y="1256"/>
                  <a:pt x="21163" y="1296"/>
                </a:cubicBezTo>
                <a:cubicBezTo>
                  <a:pt x="20823" y="1331"/>
                  <a:pt x="20483" y="1407"/>
                  <a:pt x="20143" y="1407"/>
                </a:cubicBezTo>
                <a:cubicBezTo>
                  <a:pt x="20096" y="1407"/>
                  <a:pt x="20049" y="1406"/>
                  <a:pt x="20002" y="1403"/>
                </a:cubicBezTo>
                <a:cubicBezTo>
                  <a:pt x="19927" y="1403"/>
                  <a:pt x="19844" y="1437"/>
                  <a:pt x="19759" y="1437"/>
                </a:cubicBezTo>
                <a:cubicBezTo>
                  <a:pt x="19737" y="1437"/>
                  <a:pt x="19716" y="1435"/>
                  <a:pt x="19695" y="1429"/>
                </a:cubicBezTo>
                <a:cubicBezTo>
                  <a:pt x="19828" y="1362"/>
                  <a:pt x="19975" y="1362"/>
                  <a:pt x="20109" y="1322"/>
                </a:cubicBezTo>
                <a:cubicBezTo>
                  <a:pt x="20402" y="1256"/>
                  <a:pt x="20723" y="1256"/>
                  <a:pt x="21030" y="1176"/>
                </a:cubicBezTo>
                <a:cubicBezTo>
                  <a:pt x="21190" y="1122"/>
                  <a:pt x="21377" y="1135"/>
                  <a:pt x="21564" y="1122"/>
                </a:cubicBezTo>
                <a:cubicBezTo>
                  <a:pt x="21697" y="1095"/>
                  <a:pt x="21858" y="1109"/>
                  <a:pt x="21911" y="908"/>
                </a:cubicBezTo>
                <a:cubicBezTo>
                  <a:pt x="21918" y="880"/>
                  <a:pt x="21933" y="867"/>
                  <a:pt x="21953" y="867"/>
                </a:cubicBezTo>
                <a:cubicBezTo>
                  <a:pt x="21971" y="867"/>
                  <a:pt x="21993" y="877"/>
                  <a:pt x="22018" y="895"/>
                </a:cubicBezTo>
                <a:cubicBezTo>
                  <a:pt x="22048" y="908"/>
                  <a:pt x="22076" y="914"/>
                  <a:pt x="22105" y="914"/>
                </a:cubicBezTo>
                <a:cubicBezTo>
                  <a:pt x="22165" y="914"/>
                  <a:pt x="22226" y="887"/>
                  <a:pt x="22298" y="842"/>
                </a:cubicBezTo>
                <a:cubicBezTo>
                  <a:pt x="22381" y="786"/>
                  <a:pt x="22477" y="693"/>
                  <a:pt x="22590" y="693"/>
                </a:cubicBezTo>
                <a:cubicBezTo>
                  <a:pt x="22640" y="693"/>
                  <a:pt x="22694" y="712"/>
                  <a:pt x="22752" y="762"/>
                </a:cubicBezTo>
                <a:cubicBezTo>
                  <a:pt x="22766" y="775"/>
                  <a:pt x="22779" y="775"/>
                  <a:pt x="22792" y="775"/>
                </a:cubicBezTo>
                <a:cubicBezTo>
                  <a:pt x="22886" y="801"/>
                  <a:pt x="22953" y="817"/>
                  <a:pt x="23005" y="817"/>
                </a:cubicBezTo>
                <a:cubicBezTo>
                  <a:pt x="23115" y="817"/>
                  <a:pt x="23160" y="744"/>
                  <a:pt x="23260" y="535"/>
                </a:cubicBezTo>
                <a:cubicBezTo>
                  <a:pt x="23380" y="628"/>
                  <a:pt x="23460" y="722"/>
                  <a:pt x="23607" y="788"/>
                </a:cubicBezTo>
                <a:cubicBezTo>
                  <a:pt x="23644" y="798"/>
                  <a:pt x="23680" y="813"/>
                  <a:pt x="23717" y="813"/>
                </a:cubicBezTo>
                <a:cubicBezTo>
                  <a:pt x="23734" y="813"/>
                  <a:pt x="23750" y="810"/>
                  <a:pt x="23767" y="802"/>
                </a:cubicBezTo>
                <a:cubicBezTo>
                  <a:pt x="23803" y="794"/>
                  <a:pt x="23844" y="771"/>
                  <a:pt x="23882" y="771"/>
                </a:cubicBezTo>
                <a:cubicBezTo>
                  <a:pt x="23913" y="771"/>
                  <a:pt x="23943" y="787"/>
                  <a:pt x="23967" y="842"/>
                </a:cubicBezTo>
                <a:cubicBezTo>
                  <a:pt x="23967" y="850"/>
                  <a:pt x="23970" y="853"/>
                  <a:pt x="23975" y="853"/>
                </a:cubicBezTo>
                <a:cubicBezTo>
                  <a:pt x="23985" y="853"/>
                  <a:pt x="24006" y="838"/>
                  <a:pt x="24034" y="828"/>
                </a:cubicBezTo>
                <a:cubicBezTo>
                  <a:pt x="24208" y="722"/>
                  <a:pt x="24328" y="561"/>
                  <a:pt x="24475" y="401"/>
                </a:cubicBezTo>
                <a:close/>
                <a:moveTo>
                  <a:pt x="19695" y="8319"/>
                </a:moveTo>
                <a:cubicBezTo>
                  <a:pt x="19708" y="8319"/>
                  <a:pt x="19721" y="8319"/>
                  <a:pt x="19721" y="8346"/>
                </a:cubicBezTo>
                <a:cubicBezTo>
                  <a:pt x="19721" y="8386"/>
                  <a:pt x="19695" y="8386"/>
                  <a:pt x="19655" y="8386"/>
                </a:cubicBezTo>
                <a:cubicBezTo>
                  <a:pt x="19641" y="8386"/>
                  <a:pt x="19615" y="8386"/>
                  <a:pt x="19628" y="8372"/>
                </a:cubicBezTo>
                <a:cubicBezTo>
                  <a:pt x="19628" y="8332"/>
                  <a:pt x="19655" y="8332"/>
                  <a:pt x="19695" y="8319"/>
                </a:cubicBezTo>
                <a:close/>
                <a:moveTo>
                  <a:pt x="1696" y="9587"/>
                </a:moveTo>
                <a:lnTo>
                  <a:pt x="1696" y="9587"/>
                </a:lnTo>
                <a:cubicBezTo>
                  <a:pt x="1736" y="9614"/>
                  <a:pt x="1696" y="9614"/>
                  <a:pt x="1683" y="9614"/>
                </a:cubicBezTo>
                <a:cubicBezTo>
                  <a:pt x="1683" y="9641"/>
                  <a:pt x="1683" y="9654"/>
                  <a:pt x="1669" y="9654"/>
                </a:cubicBezTo>
                <a:lnTo>
                  <a:pt x="1656" y="9641"/>
                </a:lnTo>
                <a:cubicBezTo>
                  <a:pt x="1669" y="9614"/>
                  <a:pt x="1669" y="9614"/>
                  <a:pt x="1683" y="9614"/>
                </a:cubicBezTo>
                <a:lnTo>
                  <a:pt x="1696" y="9587"/>
                </a:lnTo>
                <a:close/>
                <a:moveTo>
                  <a:pt x="1723" y="9374"/>
                </a:moveTo>
                <a:lnTo>
                  <a:pt x="1723" y="9374"/>
                </a:lnTo>
                <a:cubicBezTo>
                  <a:pt x="1683" y="9521"/>
                  <a:pt x="1669" y="9521"/>
                  <a:pt x="1362" y="9667"/>
                </a:cubicBezTo>
                <a:cubicBezTo>
                  <a:pt x="1456" y="9481"/>
                  <a:pt x="1562" y="9414"/>
                  <a:pt x="1723" y="9374"/>
                </a:cubicBezTo>
                <a:close/>
                <a:moveTo>
                  <a:pt x="8092" y="11109"/>
                </a:moveTo>
                <a:cubicBezTo>
                  <a:pt x="8092" y="11109"/>
                  <a:pt x="8105" y="11123"/>
                  <a:pt x="8132" y="11123"/>
                </a:cubicBezTo>
                <a:cubicBezTo>
                  <a:pt x="8105" y="11136"/>
                  <a:pt x="8105" y="11150"/>
                  <a:pt x="8105" y="11150"/>
                </a:cubicBezTo>
                <a:cubicBezTo>
                  <a:pt x="8105" y="11150"/>
                  <a:pt x="8092" y="11136"/>
                  <a:pt x="8078" y="11136"/>
                </a:cubicBezTo>
                <a:cubicBezTo>
                  <a:pt x="8078" y="11123"/>
                  <a:pt x="8078" y="11109"/>
                  <a:pt x="8092" y="11109"/>
                </a:cubicBezTo>
                <a:close/>
                <a:moveTo>
                  <a:pt x="24973" y="1"/>
                </a:moveTo>
                <a:cubicBezTo>
                  <a:pt x="24899" y="1"/>
                  <a:pt x="24826" y="4"/>
                  <a:pt x="24755" y="14"/>
                </a:cubicBezTo>
                <a:cubicBezTo>
                  <a:pt x="24708" y="54"/>
                  <a:pt x="24668" y="74"/>
                  <a:pt x="24630" y="74"/>
                </a:cubicBezTo>
                <a:cubicBezTo>
                  <a:pt x="24592" y="74"/>
                  <a:pt x="24555" y="54"/>
                  <a:pt x="24515" y="14"/>
                </a:cubicBezTo>
                <a:lnTo>
                  <a:pt x="24421" y="14"/>
                </a:lnTo>
                <a:cubicBezTo>
                  <a:pt x="24301" y="107"/>
                  <a:pt x="24168" y="94"/>
                  <a:pt x="23927" y="121"/>
                </a:cubicBezTo>
                <a:cubicBezTo>
                  <a:pt x="23820" y="134"/>
                  <a:pt x="23687" y="121"/>
                  <a:pt x="23567" y="161"/>
                </a:cubicBezTo>
                <a:cubicBezTo>
                  <a:pt x="23460" y="241"/>
                  <a:pt x="23313" y="228"/>
                  <a:pt x="23193" y="294"/>
                </a:cubicBezTo>
                <a:cubicBezTo>
                  <a:pt x="23186" y="299"/>
                  <a:pt x="23178" y="301"/>
                  <a:pt x="23170" y="301"/>
                </a:cubicBezTo>
                <a:cubicBezTo>
                  <a:pt x="23135" y="301"/>
                  <a:pt x="23099" y="256"/>
                  <a:pt x="23099" y="201"/>
                </a:cubicBezTo>
                <a:lnTo>
                  <a:pt x="22859" y="201"/>
                </a:lnTo>
                <a:cubicBezTo>
                  <a:pt x="22843" y="240"/>
                  <a:pt x="22813" y="252"/>
                  <a:pt x="22781" y="252"/>
                </a:cubicBezTo>
                <a:cubicBezTo>
                  <a:pt x="22758" y="252"/>
                  <a:pt x="22734" y="246"/>
                  <a:pt x="22712" y="241"/>
                </a:cubicBezTo>
                <a:lnTo>
                  <a:pt x="22632" y="241"/>
                </a:lnTo>
                <a:cubicBezTo>
                  <a:pt x="22632" y="286"/>
                  <a:pt x="22604" y="340"/>
                  <a:pt x="22579" y="340"/>
                </a:cubicBezTo>
                <a:cubicBezTo>
                  <a:pt x="22574" y="340"/>
                  <a:pt x="22570" y="339"/>
                  <a:pt x="22565" y="334"/>
                </a:cubicBezTo>
                <a:cubicBezTo>
                  <a:pt x="22537" y="317"/>
                  <a:pt x="22507" y="311"/>
                  <a:pt x="22476" y="311"/>
                </a:cubicBezTo>
                <a:cubicBezTo>
                  <a:pt x="22426" y="311"/>
                  <a:pt x="22374" y="326"/>
                  <a:pt x="22326" y="326"/>
                </a:cubicBezTo>
                <a:cubicBezTo>
                  <a:pt x="22292" y="326"/>
                  <a:pt x="22260" y="319"/>
                  <a:pt x="22232" y="294"/>
                </a:cubicBezTo>
                <a:cubicBezTo>
                  <a:pt x="22178" y="308"/>
                  <a:pt x="22111" y="308"/>
                  <a:pt x="22045" y="321"/>
                </a:cubicBezTo>
                <a:cubicBezTo>
                  <a:pt x="21933" y="358"/>
                  <a:pt x="21822" y="408"/>
                  <a:pt x="21705" y="408"/>
                </a:cubicBezTo>
                <a:cubicBezTo>
                  <a:pt x="21655" y="408"/>
                  <a:pt x="21603" y="399"/>
                  <a:pt x="21551" y="374"/>
                </a:cubicBezTo>
                <a:cubicBezTo>
                  <a:pt x="21497" y="388"/>
                  <a:pt x="21430" y="388"/>
                  <a:pt x="21364" y="401"/>
                </a:cubicBezTo>
                <a:cubicBezTo>
                  <a:pt x="21341" y="439"/>
                  <a:pt x="21318" y="455"/>
                  <a:pt x="21294" y="455"/>
                </a:cubicBezTo>
                <a:cubicBezTo>
                  <a:pt x="21274" y="455"/>
                  <a:pt x="21253" y="445"/>
                  <a:pt x="21230" y="428"/>
                </a:cubicBezTo>
                <a:cubicBezTo>
                  <a:pt x="21030" y="455"/>
                  <a:pt x="20816" y="495"/>
                  <a:pt x="20589" y="521"/>
                </a:cubicBezTo>
                <a:cubicBezTo>
                  <a:pt x="20557" y="579"/>
                  <a:pt x="20522" y="596"/>
                  <a:pt x="20486" y="596"/>
                </a:cubicBezTo>
                <a:cubicBezTo>
                  <a:pt x="20446" y="596"/>
                  <a:pt x="20404" y="575"/>
                  <a:pt x="20362" y="561"/>
                </a:cubicBezTo>
                <a:cubicBezTo>
                  <a:pt x="20346" y="553"/>
                  <a:pt x="20332" y="550"/>
                  <a:pt x="20319" y="550"/>
                </a:cubicBezTo>
                <a:cubicBezTo>
                  <a:pt x="20290" y="550"/>
                  <a:pt x="20266" y="565"/>
                  <a:pt x="20229" y="575"/>
                </a:cubicBezTo>
                <a:cubicBezTo>
                  <a:pt x="20095" y="668"/>
                  <a:pt x="19948" y="695"/>
                  <a:pt x="19788" y="722"/>
                </a:cubicBezTo>
                <a:cubicBezTo>
                  <a:pt x="19785" y="725"/>
                  <a:pt x="19780" y="727"/>
                  <a:pt x="19775" y="727"/>
                </a:cubicBezTo>
                <a:cubicBezTo>
                  <a:pt x="19760" y="727"/>
                  <a:pt x="19741" y="714"/>
                  <a:pt x="19721" y="695"/>
                </a:cubicBezTo>
                <a:lnTo>
                  <a:pt x="19681" y="695"/>
                </a:lnTo>
                <a:cubicBezTo>
                  <a:pt x="19655" y="708"/>
                  <a:pt x="19641" y="762"/>
                  <a:pt x="19628" y="762"/>
                </a:cubicBezTo>
                <a:cubicBezTo>
                  <a:pt x="19607" y="758"/>
                  <a:pt x="19587" y="757"/>
                  <a:pt x="19568" y="757"/>
                </a:cubicBezTo>
                <a:cubicBezTo>
                  <a:pt x="19428" y="757"/>
                  <a:pt x="19331" y="836"/>
                  <a:pt x="19214" y="895"/>
                </a:cubicBezTo>
                <a:cubicBezTo>
                  <a:pt x="19179" y="904"/>
                  <a:pt x="19122" y="958"/>
                  <a:pt x="19064" y="958"/>
                </a:cubicBezTo>
                <a:cubicBezTo>
                  <a:pt x="19033" y="958"/>
                  <a:pt x="19002" y="942"/>
                  <a:pt x="18974" y="895"/>
                </a:cubicBezTo>
                <a:cubicBezTo>
                  <a:pt x="18965" y="895"/>
                  <a:pt x="18938" y="883"/>
                  <a:pt x="18921" y="883"/>
                </a:cubicBezTo>
                <a:cubicBezTo>
                  <a:pt x="18913" y="883"/>
                  <a:pt x="18907" y="886"/>
                  <a:pt x="18907" y="895"/>
                </a:cubicBezTo>
                <a:cubicBezTo>
                  <a:pt x="18880" y="931"/>
                  <a:pt x="18854" y="945"/>
                  <a:pt x="18829" y="945"/>
                </a:cubicBezTo>
                <a:cubicBezTo>
                  <a:pt x="18780" y="945"/>
                  <a:pt x="18733" y="895"/>
                  <a:pt x="18680" y="868"/>
                </a:cubicBezTo>
                <a:cubicBezTo>
                  <a:pt x="18653" y="868"/>
                  <a:pt x="18626" y="895"/>
                  <a:pt x="18586" y="895"/>
                </a:cubicBezTo>
                <a:cubicBezTo>
                  <a:pt x="18550" y="979"/>
                  <a:pt x="18471" y="1031"/>
                  <a:pt x="18388" y="1031"/>
                </a:cubicBezTo>
                <a:cubicBezTo>
                  <a:pt x="18378" y="1031"/>
                  <a:pt x="18369" y="1030"/>
                  <a:pt x="18359" y="1029"/>
                </a:cubicBezTo>
                <a:cubicBezTo>
                  <a:pt x="18315" y="1018"/>
                  <a:pt x="18272" y="1013"/>
                  <a:pt x="18230" y="1013"/>
                </a:cubicBezTo>
                <a:cubicBezTo>
                  <a:pt x="18068" y="1013"/>
                  <a:pt x="17920" y="1083"/>
                  <a:pt x="17772" y="1135"/>
                </a:cubicBezTo>
                <a:cubicBezTo>
                  <a:pt x="17652" y="1189"/>
                  <a:pt x="17558" y="1135"/>
                  <a:pt x="17438" y="1202"/>
                </a:cubicBezTo>
                <a:cubicBezTo>
                  <a:pt x="17372" y="1240"/>
                  <a:pt x="17293" y="1278"/>
                  <a:pt x="17209" y="1278"/>
                </a:cubicBezTo>
                <a:cubicBezTo>
                  <a:pt x="17175" y="1278"/>
                  <a:pt x="17139" y="1271"/>
                  <a:pt x="17104" y="1256"/>
                </a:cubicBezTo>
                <a:cubicBezTo>
                  <a:pt x="17091" y="1256"/>
                  <a:pt x="17051" y="1256"/>
                  <a:pt x="17038" y="1269"/>
                </a:cubicBezTo>
                <a:cubicBezTo>
                  <a:pt x="16971" y="1362"/>
                  <a:pt x="16887" y="1379"/>
                  <a:pt x="16801" y="1379"/>
                </a:cubicBezTo>
                <a:cubicBezTo>
                  <a:pt x="16752" y="1379"/>
                  <a:pt x="16703" y="1374"/>
                  <a:pt x="16655" y="1374"/>
                </a:cubicBezTo>
                <a:cubicBezTo>
                  <a:pt x="16617" y="1374"/>
                  <a:pt x="16579" y="1377"/>
                  <a:pt x="16544" y="1389"/>
                </a:cubicBezTo>
                <a:cubicBezTo>
                  <a:pt x="16544" y="1393"/>
                  <a:pt x="16541" y="1395"/>
                  <a:pt x="16538" y="1395"/>
                </a:cubicBezTo>
                <a:cubicBezTo>
                  <a:pt x="16529" y="1395"/>
                  <a:pt x="16513" y="1385"/>
                  <a:pt x="16503" y="1376"/>
                </a:cubicBezTo>
                <a:cubicBezTo>
                  <a:pt x="16477" y="1376"/>
                  <a:pt x="16437" y="1376"/>
                  <a:pt x="16410" y="1403"/>
                </a:cubicBezTo>
                <a:cubicBezTo>
                  <a:pt x="16388" y="1514"/>
                  <a:pt x="16291" y="1523"/>
                  <a:pt x="16221" y="1523"/>
                </a:cubicBezTo>
                <a:cubicBezTo>
                  <a:pt x="16207" y="1523"/>
                  <a:pt x="16194" y="1523"/>
                  <a:pt x="16183" y="1523"/>
                </a:cubicBezTo>
                <a:cubicBezTo>
                  <a:pt x="16143" y="1523"/>
                  <a:pt x="16093" y="1537"/>
                  <a:pt x="16046" y="1537"/>
                </a:cubicBezTo>
                <a:cubicBezTo>
                  <a:pt x="16014" y="1537"/>
                  <a:pt x="15983" y="1531"/>
                  <a:pt x="15956" y="1509"/>
                </a:cubicBezTo>
                <a:cubicBezTo>
                  <a:pt x="15943" y="1509"/>
                  <a:pt x="15903" y="1523"/>
                  <a:pt x="15876" y="1523"/>
                </a:cubicBezTo>
                <a:cubicBezTo>
                  <a:pt x="15782" y="1589"/>
                  <a:pt x="15689" y="1656"/>
                  <a:pt x="15609" y="1723"/>
                </a:cubicBezTo>
                <a:cubicBezTo>
                  <a:pt x="15564" y="1759"/>
                  <a:pt x="15520" y="1794"/>
                  <a:pt x="15467" y="1794"/>
                </a:cubicBezTo>
                <a:cubicBezTo>
                  <a:pt x="15441" y="1794"/>
                  <a:pt x="15413" y="1785"/>
                  <a:pt x="15382" y="1763"/>
                </a:cubicBezTo>
                <a:cubicBezTo>
                  <a:pt x="15369" y="1750"/>
                  <a:pt x="15348" y="1740"/>
                  <a:pt x="15328" y="1740"/>
                </a:cubicBezTo>
                <a:cubicBezTo>
                  <a:pt x="15308" y="1740"/>
                  <a:pt x="15288" y="1750"/>
                  <a:pt x="15275" y="1776"/>
                </a:cubicBezTo>
                <a:cubicBezTo>
                  <a:pt x="15245" y="1787"/>
                  <a:pt x="15230" y="1812"/>
                  <a:pt x="15207" y="1812"/>
                </a:cubicBezTo>
                <a:cubicBezTo>
                  <a:pt x="15199" y="1812"/>
                  <a:pt x="15191" y="1809"/>
                  <a:pt x="15182" y="1803"/>
                </a:cubicBezTo>
                <a:cubicBezTo>
                  <a:pt x="15150" y="1790"/>
                  <a:pt x="15123" y="1784"/>
                  <a:pt x="15100" y="1784"/>
                </a:cubicBezTo>
                <a:cubicBezTo>
                  <a:pt x="15002" y="1784"/>
                  <a:pt x="14965" y="1885"/>
                  <a:pt x="14955" y="2003"/>
                </a:cubicBezTo>
                <a:cubicBezTo>
                  <a:pt x="14888" y="1923"/>
                  <a:pt x="14915" y="1856"/>
                  <a:pt x="14901" y="1790"/>
                </a:cubicBezTo>
                <a:lnTo>
                  <a:pt x="14901" y="1790"/>
                </a:lnTo>
                <a:cubicBezTo>
                  <a:pt x="14888" y="1803"/>
                  <a:pt x="14848" y="1803"/>
                  <a:pt x="14821" y="1803"/>
                </a:cubicBezTo>
                <a:cubicBezTo>
                  <a:pt x="14718" y="1896"/>
                  <a:pt x="14608" y="1933"/>
                  <a:pt x="14483" y="1933"/>
                </a:cubicBezTo>
                <a:cubicBezTo>
                  <a:pt x="14446" y="1933"/>
                  <a:pt x="14407" y="1929"/>
                  <a:pt x="14367" y="1923"/>
                </a:cubicBezTo>
                <a:cubicBezTo>
                  <a:pt x="14287" y="1923"/>
                  <a:pt x="14180" y="1950"/>
                  <a:pt x="14100" y="1990"/>
                </a:cubicBezTo>
                <a:cubicBezTo>
                  <a:pt x="13967" y="2110"/>
                  <a:pt x="13820" y="2110"/>
                  <a:pt x="13673" y="2124"/>
                </a:cubicBezTo>
                <a:cubicBezTo>
                  <a:pt x="13406" y="2137"/>
                  <a:pt x="13165" y="2244"/>
                  <a:pt x="12912" y="2310"/>
                </a:cubicBezTo>
                <a:cubicBezTo>
                  <a:pt x="10829" y="2885"/>
                  <a:pt x="8759" y="3552"/>
                  <a:pt x="6770" y="4407"/>
                </a:cubicBezTo>
                <a:cubicBezTo>
                  <a:pt x="5408" y="4994"/>
                  <a:pt x="4099" y="5675"/>
                  <a:pt x="2804" y="6396"/>
                </a:cubicBezTo>
                <a:cubicBezTo>
                  <a:pt x="2804" y="6448"/>
                  <a:pt x="2780" y="6468"/>
                  <a:pt x="2738" y="6468"/>
                </a:cubicBezTo>
                <a:cubicBezTo>
                  <a:pt x="2726" y="6468"/>
                  <a:pt x="2712" y="6466"/>
                  <a:pt x="2697" y="6463"/>
                </a:cubicBezTo>
                <a:cubicBezTo>
                  <a:pt x="2604" y="6516"/>
                  <a:pt x="2497" y="6583"/>
                  <a:pt x="2404" y="6637"/>
                </a:cubicBezTo>
                <a:cubicBezTo>
                  <a:pt x="2404" y="6671"/>
                  <a:pt x="2363" y="6706"/>
                  <a:pt x="2318" y="6706"/>
                </a:cubicBezTo>
                <a:cubicBezTo>
                  <a:pt x="2311" y="6706"/>
                  <a:pt x="2304" y="6705"/>
                  <a:pt x="2297" y="6703"/>
                </a:cubicBezTo>
                <a:cubicBezTo>
                  <a:pt x="2137" y="6783"/>
                  <a:pt x="1963" y="6877"/>
                  <a:pt x="1816" y="6997"/>
                </a:cubicBezTo>
                <a:cubicBezTo>
                  <a:pt x="1805" y="7087"/>
                  <a:pt x="1755" y="7120"/>
                  <a:pt x="1676" y="7120"/>
                </a:cubicBezTo>
                <a:cubicBezTo>
                  <a:pt x="1661" y="7120"/>
                  <a:pt x="1646" y="7119"/>
                  <a:pt x="1629" y="7117"/>
                </a:cubicBezTo>
                <a:cubicBezTo>
                  <a:pt x="1629" y="7117"/>
                  <a:pt x="1616" y="7117"/>
                  <a:pt x="1602" y="7131"/>
                </a:cubicBezTo>
                <a:cubicBezTo>
                  <a:pt x="1602" y="7157"/>
                  <a:pt x="1589" y="7197"/>
                  <a:pt x="1562" y="7211"/>
                </a:cubicBezTo>
                <a:cubicBezTo>
                  <a:pt x="1295" y="7371"/>
                  <a:pt x="1162" y="7651"/>
                  <a:pt x="1002" y="7878"/>
                </a:cubicBezTo>
                <a:cubicBezTo>
                  <a:pt x="828" y="8119"/>
                  <a:pt x="614" y="8319"/>
                  <a:pt x="467" y="8559"/>
                </a:cubicBezTo>
                <a:cubicBezTo>
                  <a:pt x="334" y="8800"/>
                  <a:pt x="160" y="9013"/>
                  <a:pt x="67" y="9267"/>
                </a:cubicBezTo>
                <a:cubicBezTo>
                  <a:pt x="27" y="9320"/>
                  <a:pt x="27" y="9360"/>
                  <a:pt x="27" y="9414"/>
                </a:cubicBezTo>
                <a:cubicBezTo>
                  <a:pt x="54" y="9494"/>
                  <a:pt x="0" y="9601"/>
                  <a:pt x="67" y="9654"/>
                </a:cubicBezTo>
                <a:cubicBezTo>
                  <a:pt x="83" y="9663"/>
                  <a:pt x="98" y="9667"/>
                  <a:pt x="112" y="9667"/>
                </a:cubicBezTo>
                <a:cubicBezTo>
                  <a:pt x="175" y="9667"/>
                  <a:pt x="212" y="9578"/>
                  <a:pt x="267" y="9534"/>
                </a:cubicBezTo>
                <a:cubicBezTo>
                  <a:pt x="414" y="9440"/>
                  <a:pt x="588" y="9347"/>
                  <a:pt x="614" y="9133"/>
                </a:cubicBezTo>
                <a:cubicBezTo>
                  <a:pt x="628" y="9067"/>
                  <a:pt x="761" y="9067"/>
                  <a:pt x="828" y="8987"/>
                </a:cubicBezTo>
                <a:cubicBezTo>
                  <a:pt x="881" y="8893"/>
                  <a:pt x="962" y="8853"/>
                  <a:pt x="962" y="8746"/>
                </a:cubicBezTo>
                <a:cubicBezTo>
                  <a:pt x="988" y="8666"/>
                  <a:pt x="1028" y="8639"/>
                  <a:pt x="1082" y="8586"/>
                </a:cubicBezTo>
                <a:cubicBezTo>
                  <a:pt x="1349" y="8332"/>
                  <a:pt x="1669" y="8159"/>
                  <a:pt x="1950" y="7932"/>
                </a:cubicBezTo>
                <a:cubicBezTo>
                  <a:pt x="1963" y="7918"/>
                  <a:pt x="1990" y="7892"/>
                  <a:pt x="2003" y="7892"/>
                </a:cubicBezTo>
                <a:cubicBezTo>
                  <a:pt x="2043" y="7919"/>
                  <a:pt x="2077" y="7929"/>
                  <a:pt x="2106" y="7929"/>
                </a:cubicBezTo>
                <a:cubicBezTo>
                  <a:pt x="2192" y="7929"/>
                  <a:pt x="2237" y="7835"/>
                  <a:pt x="2297" y="7785"/>
                </a:cubicBezTo>
                <a:cubicBezTo>
                  <a:pt x="2430" y="7665"/>
                  <a:pt x="2590" y="7638"/>
                  <a:pt x="2764" y="7598"/>
                </a:cubicBezTo>
                <a:lnTo>
                  <a:pt x="2764" y="7598"/>
                </a:lnTo>
                <a:cubicBezTo>
                  <a:pt x="2751" y="7731"/>
                  <a:pt x="2657" y="7798"/>
                  <a:pt x="2564" y="7865"/>
                </a:cubicBezTo>
                <a:cubicBezTo>
                  <a:pt x="2484" y="7945"/>
                  <a:pt x="2390" y="8012"/>
                  <a:pt x="2323" y="8105"/>
                </a:cubicBezTo>
                <a:cubicBezTo>
                  <a:pt x="2217" y="8212"/>
                  <a:pt x="2096" y="8306"/>
                  <a:pt x="1963" y="8319"/>
                </a:cubicBezTo>
                <a:cubicBezTo>
                  <a:pt x="1669" y="8372"/>
                  <a:pt x="1482" y="8586"/>
                  <a:pt x="1322" y="8813"/>
                </a:cubicBezTo>
                <a:cubicBezTo>
                  <a:pt x="1269" y="8866"/>
                  <a:pt x="1295" y="8906"/>
                  <a:pt x="1335" y="8946"/>
                </a:cubicBezTo>
                <a:cubicBezTo>
                  <a:pt x="1389" y="9013"/>
                  <a:pt x="1362" y="9053"/>
                  <a:pt x="1295" y="9107"/>
                </a:cubicBezTo>
                <a:cubicBezTo>
                  <a:pt x="1122" y="9240"/>
                  <a:pt x="948" y="9374"/>
                  <a:pt x="801" y="9534"/>
                </a:cubicBezTo>
                <a:cubicBezTo>
                  <a:pt x="788" y="9547"/>
                  <a:pt x="761" y="9547"/>
                  <a:pt x="748" y="9574"/>
                </a:cubicBezTo>
                <a:cubicBezTo>
                  <a:pt x="732" y="9582"/>
                  <a:pt x="713" y="9589"/>
                  <a:pt x="696" y="9589"/>
                </a:cubicBezTo>
                <a:cubicBezTo>
                  <a:pt x="684" y="9589"/>
                  <a:pt x="673" y="9585"/>
                  <a:pt x="668" y="9574"/>
                </a:cubicBezTo>
                <a:cubicBezTo>
                  <a:pt x="654" y="9547"/>
                  <a:pt x="654" y="9521"/>
                  <a:pt x="668" y="9507"/>
                </a:cubicBezTo>
                <a:cubicBezTo>
                  <a:pt x="681" y="9467"/>
                  <a:pt x="694" y="9440"/>
                  <a:pt x="721" y="9414"/>
                </a:cubicBezTo>
                <a:cubicBezTo>
                  <a:pt x="748" y="9374"/>
                  <a:pt x="815" y="9334"/>
                  <a:pt x="748" y="9280"/>
                </a:cubicBezTo>
                <a:cubicBezTo>
                  <a:pt x="737" y="9276"/>
                  <a:pt x="727" y="9274"/>
                  <a:pt x="718" y="9274"/>
                </a:cubicBezTo>
                <a:cubicBezTo>
                  <a:pt x="672" y="9274"/>
                  <a:pt x="648" y="9325"/>
                  <a:pt x="614" y="9347"/>
                </a:cubicBezTo>
                <a:cubicBezTo>
                  <a:pt x="534" y="9414"/>
                  <a:pt x="481" y="9481"/>
                  <a:pt x="494" y="9601"/>
                </a:cubicBezTo>
                <a:cubicBezTo>
                  <a:pt x="521" y="9721"/>
                  <a:pt x="467" y="9814"/>
                  <a:pt x="401" y="9921"/>
                </a:cubicBezTo>
                <a:cubicBezTo>
                  <a:pt x="361" y="9948"/>
                  <a:pt x="321" y="10001"/>
                  <a:pt x="321" y="10055"/>
                </a:cubicBezTo>
                <a:cubicBezTo>
                  <a:pt x="321" y="10121"/>
                  <a:pt x="294" y="10188"/>
                  <a:pt x="361" y="10242"/>
                </a:cubicBezTo>
                <a:cubicBezTo>
                  <a:pt x="379" y="10256"/>
                  <a:pt x="400" y="10261"/>
                  <a:pt x="420" y="10261"/>
                </a:cubicBezTo>
                <a:cubicBezTo>
                  <a:pt x="459" y="10261"/>
                  <a:pt x="499" y="10241"/>
                  <a:pt x="534" y="10215"/>
                </a:cubicBezTo>
                <a:cubicBezTo>
                  <a:pt x="601" y="10188"/>
                  <a:pt x="668" y="10135"/>
                  <a:pt x="735" y="10081"/>
                </a:cubicBezTo>
                <a:cubicBezTo>
                  <a:pt x="792" y="10047"/>
                  <a:pt x="820" y="10012"/>
                  <a:pt x="896" y="10012"/>
                </a:cubicBezTo>
                <a:cubicBezTo>
                  <a:pt x="908" y="10012"/>
                  <a:pt x="920" y="10013"/>
                  <a:pt x="935" y="10015"/>
                </a:cubicBezTo>
                <a:cubicBezTo>
                  <a:pt x="947" y="10017"/>
                  <a:pt x="958" y="10018"/>
                  <a:pt x="969" y="10018"/>
                </a:cubicBezTo>
                <a:cubicBezTo>
                  <a:pt x="1068" y="10018"/>
                  <a:pt x="1131" y="9916"/>
                  <a:pt x="1215" y="9868"/>
                </a:cubicBezTo>
                <a:cubicBezTo>
                  <a:pt x="1269" y="9841"/>
                  <a:pt x="1322" y="9748"/>
                  <a:pt x="1402" y="9748"/>
                </a:cubicBezTo>
                <a:cubicBezTo>
                  <a:pt x="1429" y="9734"/>
                  <a:pt x="1456" y="9721"/>
                  <a:pt x="1469" y="9721"/>
                </a:cubicBezTo>
                <a:cubicBezTo>
                  <a:pt x="1487" y="9721"/>
                  <a:pt x="1504" y="9715"/>
                  <a:pt x="1518" y="9715"/>
                </a:cubicBezTo>
                <a:cubicBezTo>
                  <a:pt x="1525" y="9715"/>
                  <a:pt x="1531" y="9716"/>
                  <a:pt x="1536" y="9721"/>
                </a:cubicBezTo>
                <a:cubicBezTo>
                  <a:pt x="1562" y="9734"/>
                  <a:pt x="1536" y="9774"/>
                  <a:pt x="1522" y="9788"/>
                </a:cubicBezTo>
                <a:cubicBezTo>
                  <a:pt x="1482" y="9814"/>
                  <a:pt x="1456" y="9841"/>
                  <a:pt x="1415" y="9868"/>
                </a:cubicBezTo>
                <a:cubicBezTo>
                  <a:pt x="1335" y="10015"/>
                  <a:pt x="1215" y="10121"/>
                  <a:pt x="1055" y="10202"/>
                </a:cubicBezTo>
                <a:cubicBezTo>
                  <a:pt x="1122" y="10282"/>
                  <a:pt x="1269" y="10308"/>
                  <a:pt x="1282" y="10442"/>
                </a:cubicBezTo>
                <a:cubicBezTo>
                  <a:pt x="1289" y="10464"/>
                  <a:pt x="1313" y="10474"/>
                  <a:pt x="1339" y="10474"/>
                </a:cubicBezTo>
                <a:cubicBezTo>
                  <a:pt x="1361" y="10474"/>
                  <a:pt x="1384" y="10467"/>
                  <a:pt x="1402" y="10455"/>
                </a:cubicBezTo>
                <a:cubicBezTo>
                  <a:pt x="1469" y="10402"/>
                  <a:pt x="1536" y="10388"/>
                  <a:pt x="1616" y="10388"/>
                </a:cubicBezTo>
                <a:cubicBezTo>
                  <a:pt x="1723" y="10388"/>
                  <a:pt x="1789" y="10348"/>
                  <a:pt x="1856" y="10308"/>
                </a:cubicBezTo>
                <a:cubicBezTo>
                  <a:pt x="2030" y="10148"/>
                  <a:pt x="2230" y="10001"/>
                  <a:pt x="2484" y="9988"/>
                </a:cubicBezTo>
                <a:lnTo>
                  <a:pt x="2484" y="9988"/>
                </a:lnTo>
                <a:cubicBezTo>
                  <a:pt x="2524" y="10175"/>
                  <a:pt x="2484" y="10242"/>
                  <a:pt x="2283" y="10282"/>
                </a:cubicBezTo>
                <a:cubicBezTo>
                  <a:pt x="2083" y="10335"/>
                  <a:pt x="1883" y="10455"/>
                  <a:pt x="1696" y="10549"/>
                </a:cubicBezTo>
                <a:cubicBezTo>
                  <a:pt x="1589" y="10615"/>
                  <a:pt x="1536" y="10749"/>
                  <a:pt x="1402" y="10789"/>
                </a:cubicBezTo>
                <a:lnTo>
                  <a:pt x="1295" y="10883"/>
                </a:lnTo>
                <a:cubicBezTo>
                  <a:pt x="1322" y="10936"/>
                  <a:pt x="1362" y="10949"/>
                  <a:pt x="1402" y="10989"/>
                </a:cubicBezTo>
                <a:cubicBezTo>
                  <a:pt x="1429" y="10976"/>
                  <a:pt x="1469" y="10976"/>
                  <a:pt x="1496" y="10949"/>
                </a:cubicBezTo>
                <a:cubicBezTo>
                  <a:pt x="1562" y="10856"/>
                  <a:pt x="1669" y="10816"/>
                  <a:pt x="1749" y="10789"/>
                </a:cubicBezTo>
                <a:cubicBezTo>
                  <a:pt x="2016" y="10682"/>
                  <a:pt x="2270" y="10535"/>
                  <a:pt x="2537" y="10455"/>
                </a:cubicBezTo>
                <a:cubicBezTo>
                  <a:pt x="2589" y="10436"/>
                  <a:pt x="2625" y="10424"/>
                  <a:pt x="2652" y="10424"/>
                </a:cubicBezTo>
                <a:cubicBezTo>
                  <a:pt x="2700" y="10424"/>
                  <a:pt x="2721" y="10464"/>
                  <a:pt x="2764" y="10575"/>
                </a:cubicBezTo>
                <a:cubicBezTo>
                  <a:pt x="2791" y="10589"/>
                  <a:pt x="2791" y="10602"/>
                  <a:pt x="2817" y="10602"/>
                </a:cubicBezTo>
                <a:cubicBezTo>
                  <a:pt x="2831" y="10602"/>
                  <a:pt x="2858" y="10589"/>
                  <a:pt x="2871" y="10575"/>
                </a:cubicBezTo>
                <a:cubicBezTo>
                  <a:pt x="2924" y="10535"/>
                  <a:pt x="2831" y="10455"/>
                  <a:pt x="2924" y="10442"/>
                </a:cubicBezTo>
                <a:cubicBezTo>
                  <a:pt x="2938" y="10442"/>
                  <a:pt x="3125" y="10348"/>
                  <a:pt x="3151" y="10335"/>
                </a:cubicBezTo>
                <a:cubicBezTo>
                  <a:pt x="3205" y="10308"/>
                  <a:pt x="3231" y="10282"/>
                  <a:pt x="3271" y="10255"/>
                </a:cubicBezTo>
                <a:cubicBezTo>
                  <a:pt x="3303" y="10224"/>
                  <a:pt x="3334" y="10213"/>
                  <a:pt x="3366" y="10213"/>
                </a:cubicBezTo>
                <a:cubicBezTo>
                  <a:pt x="3403" y="10213"/>
                  <a:pt x="3442" y="10227"/>
                  <a:pt x="3485" y="10242"/>
                </a:cubicBezTo>
                <a:cubicBezTo>
                  <a:pt x="3418" y="10335"/>
                  <a:pt x="3338" y="10348"/>
                  <a:pt x="3271" y="10388"/>
                </a:cubicBezTo>
                <a:cubicBezTo>
                  <a:pt x="3205" y="10415"/>
                  <a:pt x="3125" y="10442"/>
                  <a:pt x="3071" y="10522"/>
                </a:cubicBezTo>
                <a:cubicBezTo>
                  <a:pt x="3031" y="10589"/>
                  <a:pt x="2951" y="10615"/>
                  <a:pt x="2951" y="10709"/>
                </a:cubicBezTo>
                <a:cubicBezTo>
                  <a:pt x="2951" y="10789"/>
                  <a:pt x="3031" y="10802"/>
                  <a:pt x="3085" y="10842"/>
                </a:cubicBezTo>
                <a:cubicBezTo>
                  <a:pt x="3125" y="10869"/>
                  <a:pt x="3138" y="10909"/>
                  <a:pt x="3138" y="10936"/>
                </a:cubicBezTo>
                <a:cubicBezTo>
                  <a:pt x="3125" y="11069"/>
                  <a:pt x="3285" y="11069"/>
                  <a:pt x="3298" y="11176"/>
                </a:cubicBezTo>
                <a:cubicBezTo>
                  <a:pt x="3306" y="11184"/>
                  <a:pt x="3315" y="11187"/>
                  <a:pt x="3325" y="11187"/>
                </a:cubicBezTo>
                <a:cubicBezTo>
                  <a:pt x="3348" y="11187"/>
                  <a:pt x="3377" y="11168"/>
                  <a:pt x="3405" y="11150"/>
                </a:cubicBezTo>
                <a:cubicBezTo>
                  <a:pt x="3490" y="11121"/>
                  <a:pt x="3562" y="11093"/>
                  <a:pt x="3643" y="11093"/>
                </a:cubicBezTo>
                <a:cubicBezTo>
                  <a:pt x="3677" y="11093"/>
                  <a:pt x="3713" y="11098"/>
                  <a:pt x="3752" y="11109"/>
                </a:cubicBezTo>
                <a:cubicBezTo>
                  <a:pt x="3770" y="11113"/>
                  <a:pt x="3788" y="11115"/>
                  <a:pt x="3806" y="11115"/>
                </a:cubicBezTo>
                <a:cubicBezTo>
                  <a:pt x="3922" y="11115"/>
                  <a:pt x="4037" y="11047"/>
                  <a:pt x="4153" y="10989"/>
                </a:cubicBezTo>
                <a:cubicBezTo>
                  <a:pt x="4190" y="10961"/>
                  <a:pt x="4228" y="10933"/>
                  <a:pt x="4271" y="10933"/>
                </a:cubicBezTo>
                <a:cubicBezTo>
                  <a:pt x="4288" y="10933"/>
                  <a:pt x="4307" y="10938"/>
                  <a:pt x="4326" y="10949"/>
                </a:cubicBezTo>
                <a:cubicBezTo>
                  <a:pt x="4326" y="10989"/>
                  <a:pt x="4326" y="11003"/>
                  <a:pt x="4300" y="11016"/>
                </a:cubicBezTo>
                <a:cubicBezTo>
                  <a:pt x="4153" y="11216"/>
                  <a:pt x="4166" y="11270"/>
                  <a:pt x="4393" y="11403"/>
                </a:cubicBezTo>
                <a:cubicBezTo>
                  <a:pt x="4529" y="11480"/>
                  <a:pt x="4670" y="11545"/>
                  <a:pt x="4820" y="11545"/>
                </a:cubicBezTo>
                <a:cubicBezTo>
                  <a:pt x="4906" y="11545"/>
                  <a:pt x="4995" y="11524"/>
                  <a:pt x="5087" y="11470"/>
                </a:cubicBezTo>
                <a:cubicBezTo>
                  <a:pt x="5154" y="11443"/>
                  <a:pt x="5234" y="11417"/>
                  <a:pt x="5341" y="11417"/>
                </a:cubicBezTo>
                <a:cubicBezTo>
                  <a:pt x="5261" y="11523"/>
                  <a:pt x="5167" y="11617"/>
                  <a:pt x="5074" y="11710"/>
                </a:cubicBezTo>
                <a:cubicBezTo>
                  <a:pt x="4967" y="11790"/>
                  <a:pt x="4954" y="11911"/>
                  <a:pt x="5007" y="12044"/>
                </a:cubicBezTo>
                <a:cubicBezTo>
                  <a:pt x="5261" y="11977"/>
                  <a:pt x="5434" y="11750"/>
                  <a:pt x="5728" y="11724"/>
                </a:cubicBezTo>
                <a:lnTo>
                  <a:pt x="5728" y="11724"/>
                </a:lnTo>
                <a:cubicBezTo>
                  <a:pt x="5728" y="11804"/>
                  <a:pt x="5661" y="11817"/>
                  <a:pt x="5621" y="11857"/>
                </a:cubicBezTo>
                <a:cubicBezTo>
                  <a:pt x="5555" y="11937"/>
                  <a:pt x="5595" y="12017"/>
                  <a:pt x="5688" y="12044"/>
                </a:cubicBezTo>
                <a:cubicBezTo>
                  <a:pt x="5708" y="12048"/>
                  <a:pt x="5728" y="12050"/>
                  <a:pt x="5747" y="12050"/>
                </a:cubicBezTo>
                <a:cubicBezTo>
                  <a:pt x="5853" y="12050"/>
                  <a:pt x="5939" y="11990"/>
                  <a:pt x="5995" y="11911"/>
                </a:cubicBezTo>
                <a:cubicBezTo>
                  <a:pt x="6022" y="11844"/>
                  <a:pt x="6075" y="11857"/>
                  <a:pt x="6129" y="11844"/>
                </a:cubicBezTo>
                <a:cubicBezTo>
                  <a:pt x="6262" y="11777"/>
                  <a:pt x="6463" y="11857"/>
                  <a:pt x="6556" y="11684"/>
                </a:cubicBezTo>
                <a:cubicBezTo>
                  <a:pt x="6589" y="11642"/>
                  <a:pt x="6628" y="11621"/>
                  <a:pt x="6669" y="11621"/>
                </a:cubicBezTo>
                <a:cubicBezTo>
                  <a:pt x="6693" y="11621"/>
                  <a:pt x="6718" y="11629"/>
                  <a:pt x="6743" y="11644"/>
                </a:cubicBezTo>
                <a:cubicBezTo>
                  <a:pt x="6775" y="11666"/>
                  <a:pt x="6809" y="11675"/>
                  <a:pt x="6842" y="11675"/>
                </a:cubicBezTo>
                <a:cubicBezTo>
                  <a:pt x="6907" y="11675"/>
                  <a:pt x="6971" y="11643"/>
                  <a:pt x="7023" y="11617"/>
                </a:cubicBezTo>
                <a:cubicBezTo>
                  <a:pt x="7397" y="11523"/>
                  <a:pt x="7758" y="11403"/>
                  <a:pt x="8105" y="11256"/>
                </a:cubicBezTo>
                <a:cubicBezTo>
                  <a:pt x="8412" y="11136"/>
                  <a:pt x="8706" y="11043"/>
                  <a:pt x="9000" y="10869"/>
                </a:cubicBezTo>
                <a:cubicBezTo>
                  <a:pt x="9027" y="10851"/>
                  <a:pt x="9062" y="10826"/>
                  <a:pt x="9098" y="10826"/>
                </a:cubicBezTo>
                <a:cubicBezTo>
                  <a:pt x="9114" y="10826"/>
                  <a:pt x="9130" y="10830"/>
                  <a:pt x="9146" y="10842"/>
                </a:cubicBezTo>
                <a:cubicBezTo>
                  <a:pt x="9161" y="10847"/>
                  <a:pt x="9174" y="10849"/>
                  <a:pt x="9185" y="10849"/>
                </a:cubicBezTo>
                <a:cubicBezTo>
                  <a:pt x="9268" y="10849"/>
                  <a:pt x="9276" y="10736"/>
                  <a:pt x="9347" y="10736"/>
                </a:cubicBezTo>
                <a:cubicBezTo>
                  <a:pt x="9391" y="10736"/>
                  <a:pt x="9442" y="10765"/>
                  <a:pt x="9494" y="10765"/>
                </a:cubicBezTo>
                <a:cubicBezTo>
                  <a:pt x="9520" y="10765"/>
                  <a:pt x="9547" y="10758"/>
                  <a:pt x="9574" y="10736"/>
                </a:cubicBezTo>
                <a:cubicBezTo>
                  <a:pt x="9761" y="10602"/>
                  <a:pt x="9974" y="10589"/>
                  <a:pt x="10175" y="10535"/>
                </a:cubicBezTo>
                <a:cubicBezTo>
                  <a:pt x="10348" y="10509"/>
                  <a:pt x="10535" y="10442"/>
                  <a:pt x="10695" y="10375"/>
                </a:cubicBezTo>
                <a:cubicBezTo>
                  <a:pt x="10882" y="10308"/>
                  <a:pt x="11082" y="10242"/>
                  <a:pt x="11269" y="10148"/>
                </a:cubicBezTo>
                <a:cubicBezTo>
                  <a:pt x="11403" y="10081"/>
                  <a:pt x="11576" y="10121"/>
                  <a:pt x="11750" y="10068"/>
                </a:cubicBezTo>
                <a:cubicBezTo>
                  <a:pt x="12071" y="9975"/>
                  <a:pt x="12404" y="9881"/>
                  <a:pt x="12711" y="9814"/>
                </a:cubicBezTo>
                <a:cubicBezTo>
                  <a:pt x="13633" y="9614"/>
                  <a:pt x="14554" y="9387"/>
                  <a:pt x="15475" y="9200"/>
                </a:cubicBezTo>
                <a:cubicBezTo>
                  <a:pt x="16023" y="9080"/>
                  <a:pt x="16570" y="8987"/>
                  <a:pt x="17118" y="8866"/>
                </a:cubicBezTo>
                <a:cubicBezTo>
                  <a:pt x="17585" y="8773"/>
                  <a:pt x="18052" y="8706"/>
                  <a:pt x="18520" y="8613"/>
                </a:cubicBezTo>
                <a:cubicBezTo>
                  <a:pt x="19027" y="8533"/>
                  <a:pt x="19521" y="8452"/>
                  <a:pt x="20042" y="8399"/>
                </a:cubicBezTo>
                <a:cubicBezTo>
                  <a:pt x="20389" y="8372"/>
                  <a:pt x="20723" y="8279"/>
                  <a:pt x="21083" y="8252"/>
                </a:cubicBezTo>
                <a:cubicBezTo>
                  <a:pt x="21110" y="8252"/>
                  <a:pt x="21150" y="8239"/>
                  <a:pt x="21150" y="8172"/>
                </a:cubicBezTo>
                <a:cubicBezTo>
                  <a:pt x="21090" y="8166"/>
                  <a:pt x="21030" y="8164"/>
                  <a:pt x="20970" y="8164"/>
                </a:cubicBezTo>
                <a:cubicBezTo>
                  <a:pt x="20606" y="8164"/>
                  <a:pt x="20251" y="8256"/>
                  <a:pt x="19895" y="8279"/>
                </a:cubicBezTo>
                <a:cubicBezTo>
                  <a:pt x="19962" y="8212"/>
                  <a:pt x="20028" y="8185"/>
                  <a:pt x="20109" y="8172"/>
                </a:cubicBezTo>
                <a:cubicBezTo>
                  <a:pt x="20576" y="8105"/>
                  <a:pt x="21043" y="8012"/>
                  <a:pt x="21511" y="7905"/>
                </a:cubicBezTo>
                <a:cubicBezTo>
                  <a:pt x="21541" y="7893"/>
                  <a:pt x="21572" y="7883"/>
                  <a:pt x="21601" y="7883"/>
                </a:cubicBezTo>
                <a:cubicBezTo>
                  <a:pt x="21633" y="7883"/>
                  <a:pt x="21663" y="7896"/>
                  <a:pt x="21684" y="7932"/>
                </a:cubicBezTo>
                <a:cubicBezTo>
                  <a:pt x="21884" y="7905"/>
                  <a:pt x="22098" y="7852"/>
                  <a:pt x="22312" y="7812"/>
                </a:cubicBezTo>
                <a:cubicBezTo>
                  <a:pt x="22336" y="7787"/>
                  <a:pt x="22351" y="7762"/>
                  <a:pt x="22371" y="7762"/>
                </a:cubicBezTo>
                <a:cubicBezTo>
                  <a:pt x="22383" y="7762"/>
                  <a:pt x="22398" y="7772"/>
                  <a:pt x="22418" y="7798"/>
                </a:cubicBezTo>
                <a:cubicBezTo>
                  <a:pt x="23994" y="7478"/>
                  <a:pt x="25596" y="7317"/>
                  <a:pt x="27199" y="7237"/>
                </a:cubicBezTo>
                <a:lnTo>
                  <a:pt x="27199" y="7237"/>
                </a:lnTo>
                <a:cubicBezTo>
                  <a:pt x="25303" y="7518"/>
                  <a:pt x="23393" y="7798"/>
                  <a:pt x="21497" y="8039"/>
                </a:cubicBezTo>
                <a:cubicBezTo>
                  <a:pt x="21444" y="8132"/>
                  <a:pt x="21324" y="8079"/>
                  <a:pt x="21284" y="8145"/>
                </a:cubicBezTo>
                <a:cubicBezTo>
                  <a:pt x="21293" y="8193"/>
                  <a:pt x="21323" y="8200"/>
                  <a:pt x="21354" y="8200"/>
                </a:cubicBezTo>
                <a:cubicBezTo>
                  <a:pt x="21366" y="8200"/>
                  <a:pt x="21379" y="8199"/>
                  <a:pt x="21390" y="8199"/>
                </a:cubicBezTo>
                <a:cubicBezTo>
                  <a:pt x="21591" y="8199"/>
                  <a:pt x="21791" y="8172"/>
                  <a:pt x="21978" y="8105"/>
                </a:cubicBezTo>
                <a:cubicBezTo>
                  <a:pt x="22045" y="8079"/>
                  <a:pt x="22098" y="8065"/>
                  <a:pt x="22165" y="8065"/>
                </a:cubicBezTo>
                <a:cubicBezTo>
                  <a:pt x="22512" y="8065"/>
                  <a:pt x="22846" y="7998"/>
                  <a:pt x="23193" y="7945"/>
                </a:cubicBezTo>
                <a:cubicBezTo>
                  <a:pt x="23487" y="7918"/>
                  <a:pt x="23754" y="7878"/>
                  <a:pt x="24034" y="7852"/>
                </a:cubicBezTo>
                <a:cubicBezTo>
                  <a:pt x="24448" y="7798"/>
                  <a:pt x="24862" y="7731"/>
                  <a:pt x="25289" y="7678"/>
                </a:cubicBezTo>
                <a:cubicBezTo>
                  <a:pt x="25570" y="7651"/>
                  <a:pt x="25850" y="7638"/>
                  <a:pt x="26130" y="7585"/>
                </a:cubicBezTo>
                <a:cubicBezTo>
                  <a:pt x="26518" y="7518"/>
                  <a:pt x="26918" y="7504"/>
                  <a:pt x="27305" y="7411"/>
                </a:cubicBezTo>
                <a:cubicBezTo>
                  <a:pt x="27492" y="7371"/>
                  <a:pt x="27693" y="7384"/>
                  <a:pt x="27893" y="7344"/>
                </a:cubicBezTo>
                <a:cubicBezTo>
                  <a:pt x="28173" y="7277"/>
                  <a:pt x="28454" y="7251"/>
                  <a:pt x="28734" y="7197"/>
                </a:cubicBezTo>
                <a:cubicBezTo>
                  <a:pt x="28774" y="7197"/>
                  <a:pt x="28801" y="7184"/>
                  <a:pt x="28801" y="7144"/>
                </a:cubicBezTo>
                <a:cubicBezTo>
                  <a:pt x="28801" y="7104"/>
                  <a:pt x="28774" y="7064"/>
                  <a:pt x="28734" y="7064"/>
                </a:cubicBezTo>
                <a:cubicBezTo>
                  <a:pt x="28667" y="7050"/>
                  <a:pt x="28627" y="7050"/>
                  <a:pt x="28560" y="7050"/>
                </a:cubicBezTo>
                <a:cubicBezTo>
                  <a:pt x="28253" y="7050"/>
                  <a:pt x="27933" y="7050"/>
                  <a:pt x="27639" y="7037"/>
                </a:cubicBezTo>
                <a:cubicBezTo>
                  <a:pt x="27839" y="6970"/>
                  <a:pt x="28040" y="6917"/>
                  <a:pt x="28253" y="6904"/>
                </a:cubicBezTo>
                <a:cubicBezTo>
                  <a:pt x="28467" y="6864"/>
                  <a:pt x="28694" y="6810"/>
                  <a:pt x="28908" y="6770"/>
                </a:cubicBezTo>
                <a:cubicBezTo>
                  <a:pt x="28921" y="6730"/>
                  <a:pt x="28934" y="6717"/>
                  <a:pt x="28934" y="6677"/>
                </a:cubicBezTo>
                <a:cubicBezTo>
                  <a:pt x="28974" y="6543"/>
                  <a:pt x="28961" y="6516"/>
                  <a:pt x="28828" y="6516"/>
                </a:cubicBezTo>
                <a:lnTo>
                  <a:pt x="28000" y="6516"/>
                </a:lnTo>
                <a:cubicBezTo>
                  <a:pt x="28227" y="6410"/>
                  <a:pt x="28400" y="6396"/>
                  <a:pt x="28574" y="6343"/>
                </a:cubicBezTo>
                <a:cubicBezTo>
                  <a:pt x="28627" y="6329"/>
                  <a:pt x="28667" y="6329"/>
                  <a:pt x="28654" y="6249"/>
                </a:cubicBezTo>
                <a:cubicBezTo>
                  <a:pt x="28641" y="6209"/>
                  <a:pt x="28667" y="6183"/>
                  <a:pt x="28707" y="6169"/>
                </a:cubicBezTo>
                <a:cubicBezTo>
                  <a:pt x="28841" y="6116"/>
                  <a:pt x="28841" y="6036"/>
                  <a:pt x="28854" y="5916"/>
                </a:cubicBezTo>
                <a:cubicBezTo>
                  <a:pt x="28868" y="5795"/>
                  <a:pt x="28841" y="5675"/>
                  <a:pt x="28801" y="5582"/>
                </a:cubicBezTo>
                <a:cubicBezTo>
                  <a:pt x="28774" y="5502"/>
                  <a:pt x="28774" y="5395"/>
                  <a:pt x="28801" y="5328"/>
                </a:cubicBezTo>
                <a:cubicBezTo>
                  <a:pt x="28868" y="5168"/>
                  <a:pt x="28908" y="5008"/>
                  <a:pt x="28908" y="4847"/>
                </a:cubicBezTo>
                <a:cubicBezTo>
                  <a:pt x="28908" y="4794"/>
                  <a:pt x="28894" y="4741"/>
                  <a:pt x="28921" y="4714"/>
                </a:cubicBezTo>
                <a:cubicBezTo>
                  <a:pt x="29095" y="4500"/>
                  <a:pt x="29175" y="4260"/>
                  <a:pt x="29228" y="4006"/>
                </a:cubicBezTo>
                <a:cubicBezTo>
                  <a:pt x="29228" y="4006"/>
                  <a:pt x="29241" y="3993"/>
                  <a:pt x="29241" y="3979"/>
                </a:cubicBezTo>
                <a:cubicBezTo>
                  <a:pt x="29241" y="3926"/>
                  <a:pt x="29241" y="3899"/>
                  <a:pt x="29228" y="3846"/>
                </a:cubicBezTo>
                <a:cubicBezTo>
                  <a:pt x="29054" y="3712"/>
                  <a:pt x="29001" y="3539"/>
                  <a:pt x="29028" y="3325"/>
                </a:cubicBezTo>
                <a:cubicBezTo>
                  <a:pt x="29054" y="3072"/>
                  <a:pt x="28974" y="2871"/>
                  <a:pt x="28761" y="2738"/>
                </a:cubicBezTo>
                <a:cubicBezTo>
                  <a:pt x="28654" y="2671"/>
                  <a:pt x="28627" y="2537"/>
                  <a:pt x="28520" y="2497"/>
                </a:cubicBezTo>
                <a:cubicBezTo>
                  <a:pt x="28467" y="2471"/>
                  <a:pt x="28494" y="2404"/>
                  <a:pt x="28520" y="2364"/>
                </a:cubicBezTo>
                <a:cubicBezTo>
                  <a:pt x="28587" y="2270"/>
                  <a:pt x="28587" y="2164"/>
                  <a:pt x="28587" y="2057"/>
                </a:cubicBezTo>
                <a:cubicBezTo>
                  <a:pt x="28560" y="1937"/>
                  <a:pt x="28454" y="1856"/>
                  <a:pt x="28360" y="1790"/>
                </a:cubicBezTo>
                <a:cubicBezTo>
                  <a:pt x="28160" y="1776"/>
                  <a:pt x="28120" y="1629"/>
                  <a:pt x="28040" y="1496"/>
                </a:cubicBezTo>
                <a:cubicBezTo>
                  <a:pt x="28007" y="1441"/>
                  <a:pt x="28001" y="1349"/>
                  <a:pt x="27925" y="1349"/>
                </a:cubicBezTo>
                <a:cubicBezTo>
                  <a:pt x="27908" y="1349"/>
                  <a:pt x="27889" y="1353"/>
                  <a:pt x="27866" y="1362"/>
                </a:cubicBezTo>
                <a:cubicBezTo>
                  <a:pt x="27862" y="1364"/>
                  <a:pt x="27858" y="1365"/>
                  <a:pt x="27854" y="1365"/>
                </a:cubicBezTo>
                <a:cubicBezTo>
                  <a:pt x="27821" y="1365"/>
                  <a:pt x="27799" y="1320"/>
                  <a:pt x="27799" y="1296"/>
                </a:cubicBezTo>
                <a:cubicBezTo>
                  <a:pt x="27799" y="1238"/>
                  <a:pt x="27789" y="1211"/>
                  <a:pt x="27766" y="1211"/>
                </a:cubicBezTo>
                <a:cubicBezTo>
                  <a:pt x="27751" y="1211"/>
                  <a:pt x="27732" y="1222"/>
                  <a:pt x="27706" y="1242"/>
                </a:cubicBezTo>
                <a:cubicBezTo>
                  <a:pt x="27702" y="1245"/>
                  <a:pt x="27697" y="1246"/>
                  <a:pt x="27691" y="1246"/>
                </a:cubicBezTo>
                <a:cubicBezTo>
                  <a:pt x="27625" y="1246"/>
                  <a:pt x="27427" y="1133"/>
                  <a:pt x="27439" y="1109"/>
                </a:cubicBezTo>
                <a:cubicBezTo>
                  <a:pt x="27468" y="1015"/>
                  <a:pt x="27446" y="992"/>
                  <a:pt x="27412" y="992"/>
                </a:cubicBezTo>
                <a:cubicBezTo>
                  <a:pt x="27382" y="992"/>
                  <a:pt x="27343" y="1009"/>
                  <a:pt x="27319" y="1015"/>
                </a:cubicBezTo>
                <a:cubicBezTo>
                  <a:pt x="27288" y="1031"/>
                  <a:pt x="27253" y="1046"/>
                  <a:pt x="27221" y="1046"/>
                </a:cubicBezTo>
                <a:cubicBezTo>
                  <a:pt x="27197" y="1046"/>
                  <a:pt x="27175" y="1038"/>
                  <a:pt x="27158" y="1015"/>
                </a:cubicBezTo>
                <a:cubicBezTo>
                  <a:pt x="27132" y="975"/>
                  <a:pt x="27199" y="949"/>
                  <a:pt x="27239" y="935"/>
                </a:cubicBezTo>
                <a:cubicBezTo>
                  <a:pt x="27332" y="882"/>
                  <a:pt x="27385" y="842"/>
                  <a:pt x="27332" y="722"/>
                </a:cubicBezTo>
                <a:cubicBezTo>
                  <a:pt x="27319" y="681"/>
                  <a:pt x="27332" y="668"/>
                  <a:pt x="27332" y="641"/>
                </a:cubicBezTo>
                <a:cubicBezTo>
                  <a:pt x="27359" y="481"/>
                  <a:pt x="27319" y="401"/>
                  <a:pt x="27172" y="334"/>
                </a:cubicBezTo>
                <a:cubicBezTo>
                  <a:pt x="27052" y="281"/>
                  <a:pt x="26958" y="254"/>
                  <a:pt x="26838" y="201"/>
                </a:cubicBezTo>
                <a:cubicBezTo>
                  <a:pt x="26798" y="187"/>
                  <a:pt x="26771" y="174"/>
                  <a:pt x="26758" y="134"/>
                </a:cubicBezTo>
                <a:cubicBezTo>
                  <a:pt x="26731" y="134"/>
                  <a:pt x="26705" y="121"/>
                  <a:pt x="26664" y="121"/>
                </a:cubicBezTo>
                <a:cubicBezTo>
                  <a:pt x="26648" y="142"/>
                  <a:pt x="26630" y="151"/>
                  <a:pt x="26612" y="151"/>
                </a:cubicBezTo>
                <a:cubicBezTo>
                  <a:pt x="26584" y="151"/>
                  <a:pt x="26555" y="131"/>
                  <a:pt x="26531" y="107"/>
                </a:cubicBezTo>
                <a:cubicBezTo>
                  <a:pt x="26464" y="67"/>
                  <a:pt x="26424" y="67"/>
                  <a:pt x="26357" y="67"/>
                </a:cubicBezTo>
                <a:cubicBezTo>
                  <a:pt x="26333" y="86"/>
                  <a:pt x="26308" y="96"/>
                  <a:pt x="26286" y="96"/>
                </a:cubicBezTo>
                <a:cubicBezTo>
                  <a:pt x="26260" y="96"/>
                  <a:pt x="26238" y="83"/>
                  <a:pt x="26224" y="54"/>
                </a:cubicBezTo>
                <a:cubicBezTo>
                  <a:pt x="26117" y="54"/>
                  <a:pt x="26010" y="12"/>
                  <a:pt x="25894" y="12"/>
                </a:cubicBezTo>
                <a:cubicBezTo>
                  <a:pt x="25879" y="12"/>
                  <a:pt x="25865" y="12"/>
                  <a:pt x="25850" y="14"/>
                </a:cubicBezTo>
                <a:cubicBezTo>
                  <a:pt x="25813" y="43"/>
                  <a:pt x="25777" y="64"/>
                  <a:pt x="25742" y="64"/>
                </a:cubicBezTo>
                <a:cubicBezTo>
                  <a:pt x="25714" y="64"/>
                  <a:pt x="25687" y="50"/>
                  <a:pt x="25663" y="14"/>
                </a:cubicBezTo>
                <a:cubicBezTo>
                  <a:pt x="25611" y="19"/>
                  <a:pt x="25559" y="20"/>
                  <a:pt x="25506" y="20"/>
                </a:cubicBezTo>
                <a:cubicBezTo>
                  <a:pt x="25330" y="20"/>
                  <a:pt x="25149" y="1"/>
                  <a:pt x="2497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4"/>
          <p:cNvSpPr/>
          <p:nvPr/>
        </p:nvSpPr>
        <p:spPr>
          <a:xfrm rot="959064">
            <a:off x="3063887" y="1716360"/>
            <a:ext cx="2810385" cy="1342520"/>
          </a:xfrm>
          <a:custGeom>
            <a:rect b="b" l="l" r="r" t="t"/>
            <a:pathLst>
              <a:path extrusionOk="0" h="12392" w="32971">
                <a:moveTo>
                  <a:pt x="29809" y="556"/>
                </a:moveTo>
                <a:cubicBezTo>
                  <a:pt x="29813" y="556"/>
                  <a:pt x="29819" y="565"/>
                  <a:pt x="29819" y="575"/>
                </a:cubicBezTo>
                <a:lnTo>
                  <a:pt x="29819" y="575"/>
                </a:lnTo>
                <a:cubicBezTo>
                  <a:pt x="29819" y="561"/>
                  <a:pt x="29806" y="561"/>
                  <a:pt x="29806" y="561"/>
                </a:cubicBezTo>
                <a:cubicBezTo>
                  <a:pt x="29806" y="557"/>
                  <a:pt x="29807" y="556"/>
                  <a:pt x="29809" y="556"/>
                </a:cubicBezTo>
                <a:close/>
                <a:moveTo>
                  <a:pt x="28618" y="0"/>
                </a:moveTo>
                <a:cubicBezTo>
                  <a:pt x="28484" y="0"/>
                  <a:pt x="28364" y="0"/>
                  <a:pt x="28257" y="27"/>
                </a:cubicBezTo>
                <a:cubicBezTo>
                  <a:pt x="28224" y="67"/>
                  <a:pt x="28184" y="84"/>
                  <a:pt x="28142" y="84"/>
                </a:cubicBezTo>
                <a:cubicBezTo>
                  <a:pt x="28100" y="84"/>
                  <a:pt x="28057" y="67"/>
                  <a:pt x="28017" y="40"/>
                </a:cubicBezTo>
                <a:cubicBezTo>
                  <a:pt x="27883" y="40"/>
                  <a:pt x="27763" y="40"/>
                  <a:pt x="27656" y="81"/>
                </a:cubicBezTo>
                <a:cubicBezTo>
                  <a:pt x="27635" y="116"/>
                  <a:pt x="27610" y="132"/>
                  <a:pt x="27586" y="132"/>
                </a:cubicBezTo>
                <a:cubicBezTo>
                  <a:pt x="27564" y="132"/>
                  <a:pt x="27542" y="119"/>
                  <a:pt x="27523" y="94"/>
                </a:cubicBezTo>
                <a:cubicBezTo>
                  <a:pt x="27483" y="91"/>
                  <a:pt x="27444" y="89"/>
                  <a:pt x="27407" y="89"/>
                </a:cubicBezTo>
                <a:cubicBezTo>
                  <a:pt x="27296" y="89"/>
                  <a:pt x="27196" y="104"/>
                  <a:pt x="27096" y="134"/>
                </a:cubicBezTo>
                <a:cubicBezTo>
                  <a:pt x="27089" y="147"/>
                  <a:pt x="27079" y="154"/>
                  <a:pt x="27066" y="154"/>
                </a:cubicBezTo>
                <a:cubicBezTo>
                  <a:pt x="27052" y="154"/>
                  <a:pt x="27036" y="147"/>
                  <a:pt x="27015" y="134"/>
                </a:cubicBezTo>
                <a:cubicBezTo>
                  <a:pt x="26993" y="128"/>
                  <a:pt x="26969" y="125"/>
                  <a:pt x="26944" y="125"/>
                </a:cubicBezTo>
                <a:cubicBezTo>
                  <a:pt x="26865" y="125"/>
                  <a:pt x="26776" y="151"/>
                  <a:pt x="26695" y="161"/>
                </a:cubicBezTo>
                <a:cubicBezTo>
                  <a:pt x="26688" y="182"/>
                  <a:pt x="26677" y="196"/>
                  <a:pt x="26662" y="196"/>
                </a:cubicBezTo>
                <a:cubicBezTo>
                  <a:pt x="26649" y="196"/>
                  <a:pt x="26634" y="185"/>
                  <a:pt x="26615" y="161"/>
                </a:cubicBezTo>
                <a:cubicBezTo>
                  <a:pt x="26590" y="158"/>
                  <a:pt x="26566" y="157"/>
                  <a:pt x="26543" y="157"/>
                </a:cubicBezTo>
                <a:cubicBezTo>
                  <a:pt x="26438" y="157"/>
                  <a:pt x="26342" y="179"/>
                  <a:pt x="26254" y="201"/>
                </a:cubicBezTo>
                <a:cubicBezTo>
                  <a:pt x="26240" y="215"/>
                  <a:pt x="26225" y="226"/>
                  <a:pt x="26208" y="226"/>
                </a:cubicBezTo>
                <a:cubicBezTo>
                  <a:pt x="26194" y="226"/>
                  <a:pt x="26179" y="219"/>
                  <a:pt x="26161" y="201"/>
                </a:cubicBezTo>
                <a:cubicBezTo>
                  <a:pt x="26067" y="201"/>
                  <a:pt x="25947" y="214"/>
                  <a:pt x="25854" y="227"/>
                </a:cubicBezTo>
                <a:cubicBezTo>
                  <a:pt x="25833" y="263"/>
                  <a:pt x="25808" y="279"/>
                  <a:pt x="25783" y="279"/>
                </a:cubicBezTo>
                <a:cubicBezTo>
                  <a:pt x="25761" y="279"/>
                  <a:pt x="25739" y="266"/>
                  <a:pt x="25720" y="241"/>
                </a:cubicBezTo>
                <a:cubicBezTo>
                  <a:pt x="25493" y="241"/>
                  <a:pt x="25293" y="308"/>
                  <a:pt x="25079" y="334"/>
                </a:cubicBezTo>
                <a:cubicBezTo>
                  <a:pt x="25065" y="369"/>
                  <a:pt x="25044" y="386"/>
                  <a:pt x="25019" y="386"/>
                </a:cubicBezTo>
                <a:cubicBezTo>
                  <a:pt x="24996" y="386"/>
                  <a:pt x="24971" y="373"/>
                  <a:pt x="24946" y="348"/>
                </a:cubicBezTo>
                <a:cubicBezTo>
                  <a:pt x="24928" y="345"/>
                  <a:pt x="24909" y="344"/>
                  <a:pt x="24890" y="344"/>
                </a:cubicBezTo>
                <a:cubicBezTo>
                  <a:pt x="24807" y="344"/>
                  <a:pt x="24712" y="363"/>
                  <a:pt x="24625" y="374"/>
                </a:cubicBezTo>
                <a:cubicBezTo>
                  <a:pt x="24617" y="407"/>
                  <a:pt x="24604" y="424"/>
                  <a:pt x="24587" y="424"/>
                </a:cubicBezTo>
                <a:cubicBezTo>
                  <a:pt x="24575" y="424"/>
                  <a:pt x="24561" y="417"/>
                  <a:pt x="24545" y="401"/>
                </a:cubicBezTo>
                <a:cubicBezTo>
                  <a:pt x="24452" y="401"/>
                  <a:pt x="24332" y="401"/>
                  <a:pt x="24225" y="428"/>
                </a:cubicBezTo>
                <a:cubicBezTo>
                  <a:pt x="24210" y="458"/>
                  <a:pt x="24191" y="475"/>
                  <a:pt x="24172" y="475"/>
                </a:cubicBezTo>
                <a:cubicBezTo>
                  <a:pt x="24157" y="475"/>
                  <a:pt x="24143" y="464"/>
                  <a:pt x="24131" y="441"/>
                </a:cubicBezTo>
                <a:cubicBezTo>
                  <a:pt x="24117" y="439"/>
                  <a:pt x="24102" y="438"/>
                  <a:pt x="24087" y="438"/>
                </a:cubicBezTo>
                <a:cubicBezTo>
                  <a:pt x="23995" y="438"/>
                  <a:pt x="23903" y="470"/>
                  <a:pt x="23811" y="481"/>
                </a:cubicBezTo>
                <a:cubicBezTo>
                  <a:pt x="23803" y="497"/>
                  <a:pt x="23787" y="512"/>
                  <a:pt x="23769" y="512"/>
                </a:cubicBezTo>
                <a:cubicBezTo>
                  <a:pt x="23756" y="512"/>
                  <a:pt x="23742" y="504"/>
                  <a:pt x="23731" y="481"/>
                </a:cubicBezTo>
                <a:cubicBezTo>
                  <a:pt x="23491" y="494"/>
                  <a:pt x="23277" y="508"/>
                  <a:pt x="23050" y="561"/>
                </a:cubicBezTo>
                <a:cubicBezTo>
                  <a:pt x="23036" y="583"/>
                  <a:pt x="23021" y="596"/>
                  <a:pt x="23005" y="596"/>
                </a:cubicBezTo>
                <a:cubicBezTo>
                  <a:pt x="22991" y="596"/>
                  <a:pt x="22975" y="586"/>
                  <a:pt x="22956" y="561"/>
                </a:cubicBezTo>
                <a:cubicBezTo>
                  <a:pt x="22876" y="561"/>
                  <a:pt x="22783" y="561"/>
                  <a:pt x="22689" y="601"/>
                </a:cubicBezTo>
                <a:cubicBezTo>
                  <a:pt x="22673" y="625"/>
                  <a:pt x="22653" y="645"/>
                  <a:pt x="22633" y="645"/>
                </a:cubicBezTo>
                <a:cubicBezTo>
                  <a:pt x="22619" y="645"/>
                  <a:pt x="22607" y="636"/>
                  <a:pt x="22596" y="615"/>
                </a:cubicBezTo>
                <a:cubicBezTo>
                  <a:pt x="22529" y="615"/>
                  <a:pt x="22449" y="615"/>
                  <a:pt x="22382" y="641"/>
                </a:cubicBezTo>
                <a:cubicBezTo>
                  <a:pt x="22352" y="679"/>
                  <a:pt x="22322" y="695"/>
                  <a:pt x="22292" y="695"/>
                </a:cubicBezTo>
                <a:cubicBezTo>
                  <a:pt x="22269" y="695"/>
                  <a:pt x="22245" y="686"/>
                  <a:pt x="22222" y="668"/>
                </a:cubicBezTo>
                <a:cubicBezTo>
                  <a:pt x="22203" y="662"/>
                  <a:pt x="22183" y="659"/>
                  <a:pt x="22162" y="659"/>
                </a:cubicBezTo>
                <a:cubicBezTo>
                  <a:pt x="22097" y="659"/>
                  <a:pt x="22026" y="685"/>
                  <a:pt x="21955" y="695"/>
                </a:cubicBezTo>
                <a:cubicBezTo>
                  <a:pt x="21948" y="716"/>
                  <a:pt x="21937" y="730"/>
                  <a:pt x="21922" y="730"/>
                </a:cubicBezTo>
                <a:cubicBezTo>
                  <a:pt x="21909" y="730"/>
                  <a:pt x="21894" y="720"/>
                  <a:pt x="21875" y="695"/>
                </a:cubicBezTo>
                <a:cubicBezTo>
                  <a:pt x="21661" y="708"/>
                  <a:pt x="21461" y="748"/>
                  <a:pt x="21247" y="775"/>
                </a:cubicBezTo>
                <a:cubicBezTo>
                  <a:pt x="21231" y="807"/>
                  <a:pt x="21215" y="825"/>
                  <a:pt x="21196" y="825"/>
                </a:cubicBezTo>
                <a:cubicBezTo>
                  <a:pt x="21183" y="825"/>
                  <a:pt x="21170" y="817"/>
                  <a:pt x="21154" y="802"/>
                </a:cubicBezTo>
                <a:cubicBezTo>
                  <a:pt x="21135" y="795"/>
                  <a:pt x="21115" y="793"/>
                  <a:pt x="21094" y="793"/>
                </a:cubicBezTo>
                <a:cubicBezTo>
                  <a:pt x="21029" y="793"/>
                  <a:pt x="20958" y="818"/>
                  <a:pt x="20887" y="828"/>
                </a:cubicBezTo>
                <a:cubicBezTo>
                  <a:pt x="20880" y="857"/>
                  <a:pt x="20869" y="870"/>
                  <a:pt x="20854" y="870"/>
                </a:cubicBezTo>
                <a:cubicBezTo>
                  <a:pt x="20841" y="870"/>
                  <a:pt x="20825" y="860"/>
                  <a:pt x="20807" y="842"/>
                </a:cubicBezTo>
                <a:cubicBezTo>
                  <a:pt x="20713" y="868"/>
                  <a:pt x="20620" y="868"/>
                  <a:pt x="20526" y="882"/>
                </a:cubicBezTo>
                <a:cubicBezTo>
                  <a:pt x="20519" y="897"/>
                  <a:pt x="20502" y="913"/>
                  <a:pt x="20484" y="913"/>
                </a:cubicBezTo>
                <a:cubicBezTo>
                  <a:pt x="20471" y="913"/>
                  <a:pt x="20458" y="904"/>
                  <a:pt x="20446" y="882"/>
                </a:cubicBezTo>
                <a:cubicBezTo>
                  <a:pt x="20428" y="879"/>
                  <a:pt x="20411" y="878"/>
                  <a:pt x="20393" y="878"/>
                </a:cubicBezTo>
                <a:cubicBezTo>
                  <a:pt x="20318" y="878"/>
                  <a:pt x="20244" y="898"/>
                  <a:pt x="20179" y="908"/>
                </a:cubicBezTo>
                <a:cubicBezTo>
                  <a:pt x="20165" y="930"/>
                  <a:pt x="20151" y="944"/>
                  <a:pt x="20134" y="944"/>
                </a:cubicBezTo>
                <a:cubicBezTo>
                  <a:pt x="20120" y="944"/>
                  <a:pt x="20104" y="933"/>
                  <a:pt x="20086" y="908"/>
                </a:cubicBezTo>
                <a:cubicBezTo>
                  <a:pt x="20075" y="907"/>
                  <a:pt x="20063" y="906"/>
                  <a:pt x="20051" y="906"/>
                </a:cubicBezTo>
                <a:cubicBezTo>
                  <a:pt x="19980" y="906"/>
                  <a:pt x="19899" y="937"/>
                  <a:pt x="19819" y="948"/>
                </a:cubicBezTo>
                <a:cubicBezTo>
                  <a:pt x="19812" y="977"/>
                  <a:pt x="19801" y="990"/>
                  <a:pt x="19786" y="990"/>
                </a:cubicBezTo>
                <a:cubicBezTo>
                  <a:pt x="19773" y="990"/>
                  <a:pt x="19757" y="980"/>
                  <a:pt x="19739" y="962"/>
                </a:cubicBezTo>
                <a:cubicBezTo>
                  <a:pt x="19618" y="962"/>
                  <a:pt x="19525" y="975"/>
                  <a:pt x="19405" y="1002"/>
                </a:cubicBezTo>
                <a:cubicBezTo>
                  <a:pt x="19111" y="1042"/>
                  <a:pt x="18791" y="1082"/>
                  <a:pt x="18470" y="1135"/>
                </a:cubicBezTo>
                <a:cubicBezTo>
                  <a:pt x="18454" y="1159"/>
                  <a:pt x="18433" y="1179"/>
                  <a:pt x="18413" y="1179"/>
                </a:cubicBezTo>
                <a:cubicBezTo>
                  <a:pt x="18400" y="1179"/>
                  <a:pt x="18387" y="1170"/>
                  <a:pt x="18377" y="1149"/>
                </a:cubicBezTo>
                <a:cubicBezTo>
                  <a:pt x="18356" y="1146"/>
                  <a:pt x="18336" y="1145"/>
                  <a:pt x="18317" y="1145"/>
                </a:cubicBezTo>
                <a:cubicBezTo>
                  <a:pt x="18234" y="1145"/>
                  <a:pt x="18159" y="1165"/>
                  <a:pt x="18083" y="1175"/>
                </a:cubicBezTo>
                <a:cubicBezTo>
                  <a:pt x="18075" y="1207"/>
                  <a:pt x="18063" y="1220"/>
                  <a:pt x="18046" y="1220"/>
                </a:cubicBezTo>
                <a:cubicBezTo>
                  <a:pt x="18034" y="1220"/>
                  <a:pt x="18019" y="1213"/>
                  <a:pt x="18003" y="1202"/>
                </a:cubicBezTo>
                <a:cubicBezTo>
                  <a:pt x="17442" y="1282"/>
                  <a:pt x="16854" y="1349"/>
                  <a:pt x="16280" y="1429"/>
                </a:cubicBezTo>
                <a:cubicBezTo>
                  <a:pt x="15105" y="1603"/>
                  <a:pt x="13930" y="1776"/>
                  <a:pt x="12742" y="1963"/>
                </a:cubicBezTo>
                <a:cubicBezTo>
                  <a:pt x="11407" y="2177"/>
                  <a:pt x="10098" y="2431"/>
                  <a:pt x="8776" y="2711"/>
                </a:cubicBezTo>
                <a:cubicBezTo>
                  <a:pt x="7374" y="3031"/>
                  <a:pt x="5986" y="3379"/>
                  <a:pt x="4597" y="3806"/>
                </a:cubicBezTo>
                <a:cubicBezTo>
                  <a:pt x="3649" y="4086"/>
                  <a:pt x="2715" y="4380"/>
                  <a:pt x="1780" y="4740"/>
                </a:cubicBezTo>
                <a:cubicBezTo>
                  <a:pt x="1366" y="4887"/>
                  <a:pt x="952" y="5007"/>
                  <a:pt x="565" y="5208"/>
                </a:cubicBezTo>
                <a:cubicBezTo>
                  <a:pt x="565" y="5248"/>
                  <a:pt x="565" y="5288"/>
                  <a:pt x="511" y="5301"/>
                </a:cubicBezTo>
                <a:cubicBezTo>
                  <a:pt x="258" y="5355"/>
                  <a:pt x="218" y="5608"/>
                  <a:pt x="84" y="5755"/>
                </a:cubicBezTo>
                <a:cubicBezTo>
                  <a:pt x="44" y="5809"/>
                  <a:pt x="57" y="5875"/>
                  <a:pt x="57" y="5942"/>
                </a:cubicBezTo>
                <a:cubicBezTo>
                  <a:pt x="57" y="6009"/>
                  <a:pt x="57" y="6089"/>
                  <a:pt x="31" y="6156"/>
                </a:cubicBezTo>
                <a:cubicBezTo>
                  <a:pt x="0" y="6207"/>
                  <a:pt x="8" y="6250"/>
                  <a:pt x="55" y="6250"/>
                </a:cubicBezTo>
                <a:cubicBezTo>
                  <a:pt x="70" y="6250"/>
                  <a:pt x="89" y="6245"/>
                  <a:pt x="111" y="6236"/>
                </a:cubicBezTo>
                <a:cubicBezTo>
                  <a:pt x="160" y="6220"/>
                  <a:pt x="213" y="6194"/>
                  <a:pt x="266" y="6194"/>
                </a:cubicBezTo>
                <a:cubicBezTo>
                  <a:pt x="300" y="6194"/>
                  <a:pt x="333" y="6204"/>
                  <a:pt x="365" y="6236"/>
                </a:cubicBezTo>
                <a:cubicBezTo>
                  <a:pt x="368" y="6238"/>
                  <a:pt x="372" y="6239"/>
                  <a:pt x="376" y="6239"/>
                </a:cubicBezTo>
                <a:cubicBezTo>
                  <a:pt x="402" y="6239"/>
                  <a:pt x="435" y="6206"/>
                  <a:pt x="458" y="6182"/>
                </a:cubicBezTo>
                <a:cubicBezTo>
                  <a:pt x="778" y="5969"/>
                  <a:pt x="1126" y="5809"/>
                  <a:pt x="1459" y="5622"/>
                </a:cubicBezTo>
                <a:cubicBezTo>
                  <a:pt x="1713" y="5488"/>
                  <a:pt x="2020" y="5435"/>
                  <a:pt x="2261" y="5248"/>
                </a:cubicBezTo>
                <a:cubicBezTo>
                  <a:pt x="2367" y="5181"/>
                  <a:pt x="2514" y="5154"/>
                  <a:pt x="2648" y="5141"/>
                </a:cubicBezTo>
                <a:cubicBezTo>
                  <a:pt x="2848" y="5101"/>
                  <a:pt x="3035" y="5074"/>
                  <a:pt x="3222" y="4981"/>
                </a:cubicBezTo>
                <a:cubicBezTo>
                  <a:pt x="3422" y="4901"/>
                  <a:pt x="3622" y="4914"/>
                  <a:pt x="3796" y="4821"/>
                </a:cubicBezTo>
                <a:cubicBezTo>
                  <a:pt x="3916" y="4754"/>
                  <a:pt x="4090" y="4754"/>
                  <a:pt x="4170" y="4607"/>
                </a:cubicBezTo>
                <a:cubicBezTo>
                  <a:pt x="4186" y="4575"/>
                  <a:pt x="4207" y="4557"/>
                  <a:pt x="4233" y="4557"/>
                </a:cubicBezTo>
                <a:cubicBezTo>
                  <a:pt x="4250" y="4557"/>
                  <a:pt x="4269" y="4564"/>
                  <a:pt x="4290" y="4580"/>
                </a:cubicBezTo>
                <a:cubicBezTo>
                  <a:pt x="4312" y="4616"/>
                  <a:pt x="4341" y="4629"/>
                  <a:pt x="4374" y="4629"/>
                </a:cubicBezTo>
                <a:cubicBezTo>
                  <a:pt x="4402" y="4629"/>
                  <a:pt x="4433" y="4619"/>
                  <a:pt x="4464" y="4607"/>
                </a:cubicBezTo>
                <a:cubicBezTo>
                  <a:pt x="4704" y="4513"/>
                  <a:pt x="4918" y="4473"/>
                  <a:pt x="5158" y="4420"/>
                </a:cubicBezTo>
                <a:cubicBezTo>
                  <a:pt x="5358" y="4367"/>
                  <a:pt x="5585" y="4353"/>
                  <a:pt x="5759" y="4180"/>
                </a:cubicBezTo>
                <a:cubicBezTo>
                  <a:pt x="5779" y="4159"/>
                  <a:pt x="5808" y="4131"/>
                  <a:pt x="5832" y="4131"/>
                </a:cubicBezTo>
                <a:cubicBezTo>
                  <a:pt x="5839" y="4131"/>
                  <a:pt x="5846" y="4133"/>
                  <a:pt x="5852" y="4140"/>
                </a:cubicBezTo>
                <a:cubicBezTo>
                  <a:pt x="5901" y="4152"/>
                  <a:pt x="5949" y="4158"/>
                  <a:pt x="5995" y="4158"/>
                </a:cubicBezTo>
                <a:cubicBezTo>
                  <a:pt x="6189" y="4158"/>
                  <a:pt x="6366" y="4063"/>
                  <a:pt x="6560" y="4019"/>
                </a:cubicBezTo>
                <a:cubicBezTo>
                  <a:pt x="6667" y="3979"/>
                  <a:pt x="6800" y="3966"/>
                  <a:pt x="6907" y="3886"/>
                </a:cubicBezTo>
                <a:cubicBezTo>
                  <a:pt x="6932" y="3865"/>
                  <a:pt x="6956" y="3860"/>
                  <a:pt x="6980" y="3860"/>
                </a:cubicBezTo>
                <a:cubicBezTo>
                  <a:pt x="7008" y="3860"/>
                  <a:pt x="7035" y="3867"/>
                  <a:pt x="7061" y="3867"/>
                </a:cubicBezTo>
                <a:cubicBezTo>
                  <a:pt x="7086" y="3867"/>
                  <a:pt x="7111" y="3860"/>
                  <a:pt x="7134" y="3832"/>
                </a:cubicBezTo>
                <a:cubicBezTo>
                  <a:pt x="7144" y="3833"/>
                  <a:pt x="7154" y="3834"/>
                  <a:pt x="7164" y="3834"/>
                </a:cubicBezTo>
                <a:cubicBezTo>
                  <a:pt x="7325" y="3834"/>
                  <a:pt x="7465" y="3737"/>
                  <a:pt x="7628" y="3712"/>
                </a:cubicBezTo>
                <a:cubicBezTo>
                  <a:pt x="7868" y="3699"/>
                  <a:pt x="8095" y="3565"/>
                  <a:pt x="8322" y="3552"/>
                </a:cubicBezTo>
                <a:cubicBezTo>
                  <a:pt x="8536" y="3540"/>
                  <a:pt x="8729" y="3412"/>
                  <a:pt x="8929" y="3412"/>
                </a:cubicBezTo>
                <a:cubicBezTo>
                  <a:pt x="8953" y="3412"/>
                  <a:pt x="8978" y="3414"/>
                  <a:pt x="9003" y="3419"/>
                </a:cubicBezTo>
                <a:cubicBezTo>
                  <a:pt x="9030" y="3419"/>
                  <a:pt x="9057" y="3405"/>
                  <a:pt x="9097" y="3379"/>
                </a:cubicBezTo>
                <a:cubicBezTo>
                  <a:pt x="9297" y="3285"/>
                  <a:pt x="9524" y="3272"/>
                  <a:pt x="9738" y="3232"/>
                </a:cubicBezTo>
                <a:cubicBezTo>
                  <a:pt x="9816" y="3214"/>
                  <a:pt x="9889" y="3162"/>
                  <a:pt x="9960" y="3162"/>
                </a:cubicBezTo>
                <a:cubicBezTo>
                  <a:pt x="9998" y="3162"/>
                  <a:pt x="10035" y="3177"/>
                  <a:pt x="10072" y="3218"/>
                </a:cubicBezTo>
                <a:cubicBezTo>
                  <a:pt x="10098" y="3218"/>
                  <a:pt x="10125" y="3218"/>
                  <a:pt x="10138" y="3205"/>
                </a:cubicBezTo>
                <a:cubicBezTo>
                  <a:pt x="10299" y="3138"/>
                  <a:pt x="10445" y="3111"/>
                  <a:pt x="10606" y="3098"/>
                </a:cubicBezTo>
                <a:cubicBezTo>
                  <a:pt x="10646" y="3098"/>
                  <a:pt x="10699" y="3098"/>
                  <a:pt x="10712" y="3071"/>
                </a:cubicBezTo>
                <a:cubicBezTo>
                  <a:pt x="10743" y="3010"/>
                  <a:pt x="10778" y="2980"/>
                  <a:pt x="10817" y="2980"/>
                </a:cubicBezTo>
                <a:cubicBezTo>
                  <a:pt x="10847" y="2980"/>
                  <a:pt x="10878" y="2997"/>
                  <a:pt x="10913" y="3031"/>
                </a:cubicBezTo>
                <a:cubicBezTo>
                  <a:pt x="10926" y="3045"/>
                  <a:pt x="10939" y="3045"/>
                  <a:pt x="10966" y="3045"/>
                </a:cubicBezTo>
                <a:cubicBezTo>
                  <a:pt x="11180" y="2951"/>
                  <a:pt x="11407" y="3018"/>
                  <a:pt x="11647" y="2965"/>
                </a:cubicBezTo>
                <a:cubicBezTo>
                  <a:pt x="12195" y="2871"/>
                  <a:pt x="12729" y="2764"/>
                  <a:pt x="13276" y="2698"/>
                </a:cubicBezTo>
                <a:cubicBezTo>
                  <a:pt x="13503" y="2684"/>
                  <a:pt x="13730" y="2684"/>
                  <a:pt x="13930" y="2604"/>
                </a:cubicBezTo>
                <a:cubicBezTo>
                  <a:pt x="14237" y="2484"/>
                  <a:pt x="14571" y="2511"/>
                  <a:pt x="14878" y="2444"/>
                </a:cubicBezTo>
                <a:cubicBezTo>
                  <a:pt x="14999" y="2431"/>
                  <a:pt x="15105" y="2417"/>
                  <a:pt x="15172" y="2337"/>
                </a:cubicBezTo>
                <a:cubicBezTo>
                  <a:pt x="15192" y="2307"/>
                  <a:pt x="15220" y="2269"/>
                  <a:pt x="15249" y="2269"/>
                </a:cubicBezTo>
                <a:cubicBezTo>
                  <a:pt x="15259" y="2269"/>
                  <a:pt x="15269" y="2274"/>
                  <a:pt x="15279" y="2284"/>
                </a:cubicBezTo>
                <a:cubicBezTo>
                  <a:pt x="15367" y="2341"/>
                  <a:pt x="15454" y="2362"/>
                  <a:pt x="15538" y="2362"/>
                </a:cubicBezTo>
                <a:cubicBezTo>
                  <a:pt x="15671" y="2362"/>
                  <a:pt x="15798" y="2311"/>
                  <a:pt x="15920" y="2270"/>
                </a:cubicBezTo>
                <a:cubicBezTo>
                  <a:pt x="15981" y="2244"/>
                  <a:pt x="16042" y="2224"/>
                  <a:pt x="16102" y="2224"/>
                </a:cubicBezTo>
                <a:cubicBezTo>
                  <a:pt x="16135" y="2224"/>
                  <a:pt x="16168" y="2230"/>
                  <a:pt x="16200" y="2244"/>
                </a:cubicBezTo>
                <a:cubicBezTo>
                  <a:pt x="16225" y="2260"/>
                  <a:pt x="16249" y="2266"/>
                  <a:pt x="16271" y="2266"/>
                </a:cubicBezTo>
                <a:cubicBezTo>
                  <a:pt x="16322" y="2266"/>
                  <a:pt x="16368" y="2235"/>
                  <a:pt x="16414" y="2217"/>
                </a:cubicBezTo>
                <a:cubicBezTo>
                  <a:pt x="16547" y="2150"/>
                  <a:pt x="16681" y="2137"/>
                  <a:pt x="16841" y="2137"/>
                </a:cubicBezTo>
                <a:cubicBezTo>
                  <a:pt x="16860" y="2139"/>
                  <a:pt x="16878" y="2139"/>
                  <a:pt x="16897" y="2139"/>
                </a:cubicBezTo>
                <a:cubicBezTo>
                  <a:pt x="17012" y="2139"/>
                  <a:pt x="17127" y="2108"/>
                  <a:pt x="17242" y="2097"/>
                </a:cubicBezTo>
                <a:cubicBezTo>
                  <a:pt x="17642" y="2030"/>
                  <a:pt x="18056" y="2003"/>
                  <a:pt x="18457" y="1950"/>
                </a:cubicBezTo>
                <a:cubicBezTo>
                  <a:pt x="18804" y="1910"/>
                  <a:pt x="19151" y="1830"/>
                  <a:pt x="19512" y="1803"/>
                </a:cubicBezTo>
                <a:cubicBezTo>
                  <a:pt x="19739" y="1776"/>
                  <a:pt x="19952" y="1683"/>
                  <a:pt x="20206" y="1669"/>
                </a:cubicBezTo>
                <a:lnTo>
                  <a:pt x="20486" y="1669"/>
                </a:lnTo>
                <a:cubicBezTo>
                  <a:pt x="20660" y="1669"/>
                  <a:pt x="20807" y="1576"/>
                  <a:pt x="20994" y="1576"/>
                </a:cubicBezTo>
                <a:cubicBezTo>
                  <a:pt x="21061" y="1582"/>
                  <a:pt x="21127" y="1584"/>
                  <a:pt x="21193" y="1584"/>
                </a:cubicBezTo>
                <a:cubicBezTo>
                  <a:pt x="21442" y="1584"/>
                  <a:pt x="21685" y="1546"/>
                  <a:pt x="21928" y="1483"/>
                </a:cubicBezTo>
                <a:cubicBezTo>
                  <a:pt x="22075" y="1429"/>
                  <a:pt x="22222" y="1442"/>
                  <a:pt x="22396" y="1429"/>
                </a:cubicBezTo>
                <a:cubicBezTo>
                  <a:pt x="22623" y="1402"/>
                  <a:pt x="22876" y="1362"/>
                  <a:pt x="23117" y="1336"/>
                </a:cubicBezTo>
                <a:cubicBezTo>
                  <a:pt x="23143" y="1336"/>
                  <a:pt x="23157" y="1336"/>
                  <a:pt x="23183" y="1376"/>
                </a:cubicBezTo>
                <a:cubicBezTo>
                  <a:pt x="23023" y="1442"/>
                  <a:pt x="22890" y="1496"/>
                  <a:pt x="22729" y="1536"/>
                </a:cubicBezTo>
                <a:cubicBezTo>
                  <a:pt x="22222" y="1629"/>
                  <a:pt x="21728" y="1750"/>
                  <a:pt x="21247" y="1883"/>
                </a:cubicBezTo>
                <a:cubicBezTo>
                  <a:pt x="20940" y="1963"/>
                  <a:pt x="20620" y="1963"/>
                  <a:pt x="20326" y="2017"/>
                </a:cubicBezTo>
                <a:cubicBezTo>
                  <a:pt x="20259" y="2030"/>
                  <a:pt x="20179" y="2017"/>
                  <a:pt x="20112" y="2070"/>
                </a:cubicBezTo>
                <a:cubicBezTo>
                  <a:pt x="20081" y="2086"/>
                  <a:pt x="20054" y="2092"/>
                  <a:pt x="20030" y="2092"/>
                </a:cubicBezTo>
                <a:cubicBezTo>
                  <a:pt x="20012" y="2092"/>
                  <a:pt x="19995" y="2089"/>
                  <a:pt x="19979" y="2083"/>
                </a:cubicBezTo>
                <a:cubicBezTo>
                  <a:pt x="19947" y="2080"/>
                  <a:pt x="19914" y="2078"/>
                  <a:pt x="19882" y="2078"/>
                </a:cubicBezTo>
                <a:cubicBezTo>
                  <a:pt x="19794" y="2078"/>
                  <a:pt x="19706" y="2091"/>
                  <a:pt x="19618" y="2110"/>
                </a:cubicBezTo>
                <a:cubicBezTo>
                  <a:pt x="19485" y="2163"/>
                  <a:pt x="19338" y="2150"/>
                  <a:pt x="19204" y="2163"/>
                </a:cubicBezTo>
                <a:cubicBezTo>
                  <a:pt x="19124" y="2177"/>
                  <a:pt x="19018" y="2204"/>
                  <a:pt x="18924" y="2204"/>
                </a:cubicBezTo>
                <a:cubicBezTo>
                  <a:pt x="18644" y="2204"/>
                  <a:pt x="18377" y="2284"/>
                  <a:pt x="18083" y="2310"/>
                </a:cubicBezTo>
                <a:cubicBezTo>
                  <a:pt x="17669" y="2350"/>
                  <a:pt x="17255" y="2377"/>
                  <a:pt x="16854" y="2497"/>
                </a:cubicBezTo>
                <a:cubicBezTo>
                  <a:pt x="16681" y="2551"/>
                  <a:pt x="16481" y="2551"/>
                  <a:pt x="16307" y="2551"/>
                </a:cubicBezTo>
                <a:cubicBezTo>
                  <a:pt x="16053" y="2551"/>
                  <a:pt x="15813" y="2604"/>
                  <a:pt x="15586" y="2644"/>
                </a:cubicBezTo>
                <a:cubicBezTo>
                  <a:pt x="15266" y="2711"/>
                  <a:pt x="14945" y="2751"/>
                  <a:pt x="14638" y="2764"/>
                </a:cubicBezTo>
                <a:cubicBezTo>
                  <a:pt x="14464" y="2764"/>
                  <a:pt x="14318" y="2831"/>
                  <a:pt x="14144" y="2871"/>
                </a:cubicBezTo>
                <a:cubicBezTo>
                  <a:pt x="13904" y="2911"/>
                  <a:pt x="13650" y="2898"/>
                  <a:pt x="13396" y="2951"/>
                </a:cubicBezTo>
                <a:cubicBezTo>
                  <a:pt x="12862" y="3045"/>
                  <a:pt x="12341" y="3138"/>
                  <a:pt x="11834" y="3232"/>
                </a:cubicBezTo>
                <a:cubicBezTo>
                  <a:pt x="11741" y="3245"/>
                  <a:pt x="11647" y="3298"/>
                  <a:pt x="11567" y="3338"/>
                </a:cubicBezTo>
                <a:cubicBezTo>
                  <a:pt x="11407" y="3405"/>
                  <a:pt x="11247" y="3405"/>
                  <a:pt x="11100" y="3419"/>
                </a:cubicBezTo>
                <a:cubicBezTo>
                  <a:pt x="10993" y="3432"/>
                  <a:pt x="10913" y="3432"/>
                  <a:pt x="10833" y="3485"/>
                </a:cubicBezTo>
                <a:cubicBezTo>
                  <a:pt x="10764" y="3524"/>
                  <a:pt x="10703" y="3549"/>
                  <a:pt x="10638" y="3549"/>
                </a:cubicBezTo>
                <a:cubicBezTo>
                  <a:pt x="10615" y="3549"/>
                  <a:pt x="10591" y="3546"/>
                  <a:pt x="10566" y="3539"/>
                </a:cubicBezTo>
                <a:cubicBezTo>
                  <a:pt x="10526" y="3524"/>
                  <a:pt x="10491" y="3516"/>
                  <a:pt x="10460" y="3516"/>
                </a:cubicBezTo>
                <a:cubicBezTo>
                  <a:pt x="10407" y="3516"/>
                  <a:pt x="10362" y="3537"/>
                  <a:pt x="10312" y="3579"/>
                </a:cubicBezTo>
                <a:cubicBezTo>
                  <a:pt x="10300" y="3602"/>
                  <a:pt x="10279" y="3635"/>
                  <a:pt x="10256" y="3635"/>
                </a:cubicBezTo>
                <a:cubicBezTo>
                  <a:pt x="10252" y="3635"/>
                  <a:pt x="10249" y="3634"/>
                  <a:pt x="10245" y="3632"/>
                </a:cubicBezTo>
                <a:cubicBezTo>
                  <a:pt x="10222" y="3618"/>
                  <a:pt x="10200" y="3613"/>
                  <a:pt x="10179" y="3613"/>
                </a:cubicBezTo>
                <a:cubicBezTo>
                  <a:pt x="10093" y="3613"/>
                  <a:pt x="10015" y="3699"/>
                  <a:pt x="9929" y="3699"/>
                </a:cubicBezTo>
                <a:cubicBezTo>
                  <a:pt x="9910" y="3699"/>
                  <a:pt x="9891" y="3695"/>
                  <a:pt x="9871" y="3686"/>
                </a:cubicBezTo>
                <a:cubicBezTo>
                  <a:pt x="9838" y="3666"/>
                  <a:pt x="9805" y="3656"/>
                  <a:pt x="9774" y="3656"/>
                </a:cubicBezTo>
                <a:cubicBezTo>
                  <a:pt x="9744" y="3656"/>
                  <a:pt x="9718" y="3666"/>
                  <a:pt x="9698" y="3686"/>
                </a:cubicBezTo>
                <a:cubicBezTo>
                  <a:pt x="9497" y="3779"/>
                  <a:pt x="9297" y="3819"/>
                  <a:pt x="9070" y="3846"/>
                </a:cubicBezTo>
                <a:cubicBezTo>
                  <a:pt x="8643" y="3913"/>
                  <a:pt x="8229" y="4086"/>
                  <a:pt x="7775" y="4113"/>
                </a:cubicBezTo>
                <a:cubicBezTo>
                  <a:pt x="7668" y="4113"/>
                  <a:pt x="7601" y="4180"/>
                  <a:pt x="7508" y="4220"/>
                </a:cubicBezTo>
                <a:cubicBezTo>
                  <a:pt x="7241" y="4300"/>
                  <a:pt x="6961" y="4300"/>
                  <a:pt x="6707" y="4433"/>
                </a:cubicBezTo>
                <a:cubicBezTo>
                  <a:pt x="6600" y="4500"/>
                  <a:pt x="6453" y="4500"/>
                  <a:pt x="6333" y="4540"/>
                </a:cubicBezTo>
                <a:cubicBezTo>
                  <a:pt x="6026" y="4620"/>
                  <a:pt x="5705" y="4687"/>
                  <a:pt x="5385" y="4767"/>
                </a:cubicBezTo>
                <a:cubicBezTo>
                  <a:pt x="5118" y="4847"/>
                  <a:pt x="4851" y="4914"/>
                  <a:pt x="4597" y="5034"/>
                </a:cubicBezTo>
                <a:cubicBezTo>
                  <a:pt x="4542" y="5067"/>
                  <a:pt x="4478" y="5091"/>
                  <a:pt x="4413" y="5091"/>
                </a:cubicBezTo>
                <a:cubicBezTo>
                  <a:pt x="4399" y="5091"/>
                  <a:pt x="4384" y="5090"/>
                  <a:pt x="4370" y="5088"/>
                </a:cubicBezTo>
                <a:cubicBezTo>
                  <a:pt x="4263" y="5088"/>
                  <a:pt x="4170" y="5101"/>
                  <a:pt x="4117" y="5208"/>
                </a:cubicBezTo>
                <a:cubicBezTo>
                  <a:pt x="4090" y="5248"/>
                  <a:pt x="4050" y="5248"/>
                  <a:pt x="3996" y="5248"/>
                </a:cubicBezTo>
                <a:cubicBezTo>
                  <a:pt x="3903" y="5248"/>
                  <a:pt x="3783" y="5275"/>
                  <a:pt x="3689" y="5341"/>
                </a:cubicBezTo>
                <a:cubicBezTo>
                  <a:pt x="3605" y="5394"/>
                  <a:pt x="3529" y="5447"/>
                  <a:pt x="3421" y="5447"/>
                </a:cubicBezTo>
                <a:cubicBezTo>
                  <a:pt x="3393" y="5447"/>
                  <a:pt x="3362" y="5443"/>
                  <a:pt x="3329" y="5435"/>
                </a:cubicBezTo>
                <a:cubicBezTo>
                  <a:pt x="3324" y="5434"/>
                  <a:pt x="3320" y="5433"/>
                  <a:pt x="3315" y="5433"/>
                </a:cubicBezTo>
                <a:cubicBezTo>
                  <a:pt x="3250" y="5433"/>
                  <a:pt x="3163" y="5518"/>
                  <a:pt x="3088" y="5568"/>
                </a:cubicBezTo>
                <a:cubicBezTo>
                  <a:pt x="2968" y="5648"/>
                  <a:pt x="2821" y="5675"/>
                  <a:pt x="2688" y="5675"/>
                </a:cubicBezTo>
                <a:cubicBezTo>
                  <a:pt x="2568" y="5675"/>
                  <a:pt x="2461" y="5702"/>
                  <a:pt x="2394" y="5769"/>
                </a:cubicBezTo>
                <a:cubicBezTo>
                  <a:pt x="2220" y="5942"/>
                  <a:pt x="2020" y="5969"/>
                  <a:pt x="1793" y="6036"/>
                </a:cubicBezTo>
                <a:cubicBezTo>
                  <a:pt x="1633" y="6076"/>
                  <a:pt x="1486" y="6169"/>
                  <a:pt x="1313" y="6236"/>
                </a:cubicBezTo>
                <a:cubicBezTo>
                  <a:pt x="1195" y="6283"/>
                  <a:pt x="1109" y="6361"/>
                  <a:pt x="981" y="6361"/>
                </a:cubicBezTo>
                <a:cubicBezTo>
                  <a:pt x="963" y="6361"/>
                  <a:pt x="945" y="6359"/>
                  <a:pt x="925" y="6356"/>
                </a:cubicBezTo>
                <a:cubicBezTo>
                  <a:pt x="899" y="6356"/>
                  <a:pt x="859" y="6383"/>
                  <a:pt x="832" y="6409"/>
                </a:cubicBezTo>
                <a:cubicBezTo>
                  <a:pt x="698" y="6516"/>
                  <a:pt x="551" y="6623"/>
                  <a:pt x="378" y="6703"/>
                </a:cubicBezTo>
                <a:cubicBezTo>
                  <a:pt x="258" y="6783"/>
                  <a:pt x="244" y="6823"/>
                  <a:pt x="351" y="6944"/>
                </a:cubicBezTo>
                <a:cubicBezTo>
                  <a:pt x="418" y="7024"/>
                  <a:pt x="418" y="7077"/>
                  <a:pt x="351" y="7144"/>
                </a:cubicBezTo>
                <a:cubicBezTo>
                  <a:pt x="258" y="7237"/>
                  <a:pt x="324" y="7424"/>
                  <a:pt x="445" y="7438"/>
                </a:cubicBezTo>
                <a:cubicBezTo>
                  <a:pt x="471" y="7438"/>
                  <a:pt x="500" y="7435"/>
                  <a:pt x="528" y="7435"/>
                </a:cubicBezTo>
                <a:cubicBezTo>
                  <a:pt x="584" y="7435"/>
                  <a:pt x="640" y="7446"/>
                  <a:pt x="685" y="7518"/>
                </a:cubicBezTo>
                <a:cubicBezTo>
                  <a:pt x="689" y="7530"/>
                  <a:pt x="700" y="7535"/>
                  <a:pt x="715" y="7535"/>
                </a:cubicBezTo>
                <a:cubicBezTo>
                  <a:pt x="746" y="7535"/>
                  <a:pt x="795" y="7513"/>
                  <a:pt x="832" y="7504"/>
                </a:cubicBezTo>
                <a:cubicBezTo>
                  <a:pt x="854" y="7501"/>
                  <a:pt x="875" y="7498"/>
                  <a:pt x="895" y="7498"/>
                </a:cubicBezTo>
                <a:cubicBezTo>
                  <a:pt x="947" y="7498"/>
                  <a:pt x="990" y="7517"/>
                  <a:pt x="1019" y="7584"/>
                </a:cubicBezTo>
                <a:cubicBezTo>
                  <a:pt x="1051" y="7681"/>
                  <a:pt x="1126" y="7726"/>
                  <a:pt x="1217" y="7726"/>
                </a:cubicBezTo>
                <a:cubicBezTo>
                  <a:pt x="1239" y="7726"/>
                  <a:pt x="1262" y="7723"/>
                  <a:pt x="1286" y="7718"/>
                </a:cubicBezTo>
                <a:cubicBezTo>
                  <a:pt x="1333" y="7712"/>
                  <a:pt x="1368" y="7708"/>
                  <a:pt x="1397" y="7708"/>
                </a:cubicBezTo>
                <a:cubicBezTo>
                  <a:pt x="1490" y="7708"/>
                  <a:pt x="1502" y="7751"/>
                  <a:pt x="1553" y="7905"/>
                </a:cubicBezTo>
                <a:cubicBezTo>
                  <a:pt x="1629" y="7895"/>
                  <a:pt x="1712" y="7852"/>
                  <a:pt x="1802" y="7852"/>
                </a:cubicBezTo>
                <a:cubicBezTo>
                  <a:pt x="1838" y="7852"/>
                  <a:pt x="1875" y="7859"/>
                  <a:pt x="1913" y="7878"/>
                </a:cubicBezTo>
                <a:cubicBezTo>
                  <a:pt x="1921" y="7883"/>
                  <a:pt x="1930" y="7885"/>
                  <a:pt x="1939" y="7885"/>
                </a:cubicBezTo>
                <a:cubicBezTo>
                  <a:pt x="1977" y="7885"/>
                  <a:pt x="2025" y="7846"/>
                  <a:pt x="2047" y="7825"/>
                </a:cubicBezTo>
                <a:cubicBezTo>
                  <a:pt x="2087" y="7785"/>
                  <a:pt x="2114" y="7758"/>
                  <a:pt x="2167" y="7758"/>
                </a:cubicBezTo>
                <a:cubicBezTo>
                  <a:pt x="2192" y="7758"/>
                  <a:pt x="2219" y="7749"/>
                  <a:pt x="2244" y="7749"/>
                </a:cubicBezTo>
                <a:cubicBezTo>
                  <a:pt x="2274" y="7749"/>
                  <a:pt x="2300" y="7761"/>
                  <a:pt x="2314" y="7811"/>
                </a:cubicBezTo>
                <a:cubicBezTo>
                  <a:pt x="2354" y="7878"/>
                  <a:pt x="2314" y="7905"/>
                  <a:pt x="2261" y="7945"/>
                </a:cubicBezTo>
                <a:cubicBezTo>
                  <a:pt x="2220" y="7972"/>
                  <a:pt x="2127" y="7985"/>
                  <a:pt x="2194" y="8092"/>
                </a:cubicBezTo>
                <a:cubicBezTo>
                  <a:pt x="2220" y="8105"/>
                  <a:pt x="2167" y="8105"/>
                  <a:pt x="2154" y="8105"/>
                </a:cubicBezTo>
                <a:cubicBezTo>
                  <a:pt x="2134" y="8101"/>
                  <a:pt x="2115" y="8099"/>
                  <a:pt x="2098" y="8099"/>
                </a:cubicBezTo>
                <a:cubicBezTo>
                  <a:pt x="2000" y="8099"/>
                  <a:pt x="1943" y="8161"/>
                  <a:pt x="1887" y="8252"/>
                </a:cubicBezTo>
                <a:cubicBezTo>
                  <a:pt x="1923" y="8300"/>
                  <a:pt x="1968" y="8316"/>
                  <a:pt x="2014" y="8316"/>
                </a:cubicBezTo>
                <a:cubicBezTo>
                  <a:pt x="2070" y="8316"/>
                  <a:pt x="2129" y="8293"/>
                  <a:pt x="2180" y="8279"/>
                </a:cubicBezTo>
                <a:cubicBezTo>
                  <a:pt x="2301" y="8225"/>
                  <a:pt x="2394" y="8172"/>
                  <a:pt x="2514" y="8119"/>
                </a:cubicBezTo>
                <a:cubicBezTo>
                  <a:pt x="2835" y="7985"/>
                  <a:pt x="3155" y="7825"/>
                  <a:pt x="3502" y="7745"/>
                </a:cubicBezTo>
                <a:cubicBezTo>
                  <a:pt x="3502" y="7745"/>
                  <a:pt x="3529" y="7745"/>
                  <a:pt x="3529" y="7718"/>
                </a:cubicBezTo>
                <a:cubicBezTo>
                  <a:pt x="3596" y="7558"/>
                  <a:pt x="3756" y="7571"/>
                  <a:pt x="3890" y="7518"/>
                </a:cubicBezTo>
                <a:cubicBezTo>
                  <a:pt x="3930" y="7510"/>
                  <a:pt x="3956" y="7497"/>
                  <a:pt x="3985" y="7497"/>
                </a:cubicBezTo>
                <a:cubicBezTo>
                  <a:pt x="4004" y="7497"/>
                  <a:pt x="4024" y="7502"/>
                  <a:pt x="4050" y="7518"/>
                </a:cubicBezTo>
                <a:cubicBezTo>
                  <a:pt x="4074" y="7534"/>
                  <a:pt x="4099" y="7540"/>
                  <a:pt x="4125" y="7540"/>
                </a:cubicBezTo>
                <a:cubicBezTo>
                  <a:pt x="4184" y="7540"/>
                  <a:pt x="4243" y="7506"/>
                  <a:pt x="4290" y="7478"/>
                </a:cubicBezTo>
                <a:cubicBezTo>
                  <a:pt x="4384" y="7411"/>
                  <a:pt x="4464" y="7371"/>
                  <a:pt x="4584" y="7371"/>
                </a:cubicBezTo>
                <a:cubicBezTo>
                  <a:pt x="4637" y="7371"/>
                  <a:pt x="4704" y="7357"/>
                  <a:pt x="4757" y="7317"/>
                </a:cubicBezTo>
                <a:cubicBezTo>
                  <a:pt x="4797" y="7291"/>
                  <a:pt x="4851" y="7251"/>
                  <a:pt x="4904" y="7251"/>
                </a:cubicBezTo>
                <a:cubicBezTo>
                  <a:pt x="4919" y="7252"/>
                  <a:pt x="4934" y="7253"/>
                  <a:pt x="4949" y="7253"/>
                </a:cubicBezTo>
                <a:cubicBezTo>
                  <a:pt x="5156" y="7253"/>
                  <a:pt x="5334" y="7090"/>
                  <a:pt x="5559" y="7090"/>
                </a:cubicBezTo>
                <a:cubicBezTo>
                  <a:pt x="5625" y="7090"/>
                  <a:pt x="5639" y="7010"/>
                  <a:pt x="5705" y="7010"/>
                </a:cubicBezTo>
                <a:cubicBezTo>
                  <a:pt x="5717" y="6998"/>
                  <a:pt x="5732" y="6992"/>
                  <a:pt x="5746" y="6992"/>
                </a:cubicBezTo>
                <a:cubicBezTo>
                  <a:pt x="5763" y="6992"/>
                  <a:pt x="5778" y="7002"/>
                  <a:pt x="5786" y="7024"/>
                </a:cubicBezTo>
                <a:cubicBezTo>
                  <a:pt x="5799" y="7050"/>
                  <a:pt x="5772" y="7090"/>
                  <a:pt x="5732" y="7104"/>
                </a:cubicBezTo>
                <a:cubicBezTo>
                  <a:pt x="5559" y="7157"/>
                  <a:pt x="5398" y="7251"/>
                  <a:pt x="5238" y="7317"/>
                </a:cubicBezTo>
                <a:cubicBezTo>
                  <a:pt x="4771" y="7518"/>
                  <a:pt x="4303" y="7678"/>
                  <a:pt x="3890" y="7918"/>
                </a:cubicBezTo>
                <a:cubicBezTo>
                  <a:pt x="3769" y="7985"/>
                  <a:pt x="3689" y="8078"/>
                  <a:pt x="3649" y="8212"/>
                </a:cubicBezTo>
                <a:cubicBezTo>
                  <a:pt x="3596" y="8386"/>
                  <a:pt x="3529" y="8559"/>
                  <a:pt x="3596" y="8746"/>
                </a:cubicBezTo>
                <a:cubicBezTo>
                  <a:pt x="3625" y="8814"/>
                  <a:pt x="3668" y="8861"/>
                  <a:pt x="3725" y="8861"/>
                </a:cubicBezTo>
                <a:cubicBezTo>
                  <a:pt x="3747" y="8861"/>
                  <a:pt x="3771" y="8854"/>
                  <a:pt x="3796" y="8840"/>
                </a:cubicBezTo>
                <a:cubicBezTo>
                  <a:pt x="3928" y="8784"/>
                  <a:pt x="4052" y="8693"/>
                  <a:pt x="4204" y="8693"/>
                </a:cubicBezTo>
                <a:cubicBezTo>
                  <a:pt x="4236" y="8693"/>
                  <a:pt x="4269" y="8697"/>
                  <a:pt x="4303" y="8706"/>
                </a:cubicBezTo>
                <a:cubicBezTo>
                  <a:pt x="4450" y="8572"/>
                  <a:pt x="4664" y="8613"/>
                  <a:pt x="4824" y="8479"/>
                </a:cubicBezTo>
                <a:cubicBezTo>
                  <a:pt x="4843" y="8451"/>
                  <a:pt x="4889" y="8382"/>
                  <a:pt x="4947" y="8382"/>
                </a:cubicBezTo>
                <a:cubicBezTo>
                  <a:pt x="4971" y="8382"/>
                  <a:pt x="4997" y="8394"/>
                  <a:pt x="5024" y="8426"/>
                </a:cubicBezTo>
                <a:cubicBezTo>
                  <a:pt x="5091" y="8506"/>
                  <a:pt x="5024" y="8613"/>
                  <a:pt x="4958" y="8653"/>
                </a:cubicBezTo>
                <a:cubicBezTo>
                  <a:pt x="4797" y="8813"/>
                  <a:pt x="4664" y="8960"/>
                  <a:pt x="4450" y="9026"/>
                </a:cubicBezTo>
                <a:cubicBezTo>
                  <a:pt x="4290" y="9080"/>
                  <a:pt x="4130" y="9173"/>
                  <a:pt x="3970" y="9253"/>
                </a:cubicBezTo>
                <a:cubicBezTo>
                  <a:pt x="3903" y="9294"/>
                  <a:pt x="3863" y="9360"/>
                  <a:pt x="3903" y="9440"/>
                </a:cubicBezTo>
                <a:cubicBezTo>
                  <a:pt x="3956" y="9561"/>
                  <a:pt x="3970" y="9654"/>
                  <a:pt x="3916" y="9788"/>
                </a:cubicBezTo>
                <a:cubicBezTo>
                  <a:pt x="3863" y="9961"/>
                  <a:pt x="3983" y="10148"/>
                  <a:pt x="3930" y="10322"/>
                </a:cubicBezTo>
                <a:cubicBezTo>
                  <a:pt x="3916" y="10362"/>
                  <a:pt x="3983" y="10375"/>
                  <a:pt x="4036" y="10388"/>
                </a:cubicBezTo>
                <a:cubicBezTo>
                  <a:pt x="4048" y="10394"/>
                  <a:pt x="4059" y="10397"/>
                  <a:pt x="4069" y="10397"/>
                </a:cubicBezTo>
                <a:cubicBezTo>
                  <a:pt x="4105" y="10397"/>
                  <a:pt x="4130" y="10363"/>
                  <a:pt x="4130" y="10322"/>
                </a:cubicBezTo>
                <a:cubicBezTo>
                  <a:pt x="4148" y="10250"/>
                  <a:pt x="4183" y="10227"/>
                  <a:pt x="4229" y="10227"/>
                </a:cubicBezTo>
                <a:cubicBezTo>
                  <a:pt x="4252" y="10227"/>
                  <a:pt x="4277" y="10233"/>
                  <a:pt x="4303" y="10242"/>
                </a:cubicBezTo>
                <a:cubicBezTo>
                  <a:pt x="4360" y="10270"/>
                  <a:pt x="4417" y="10298"/>
                  <a:pt x="4488" y="10298"/>
                </a:cubicBezTo>
                <a:cubicBezTo>
                  <a:pt x="4517" y="10298"/>
                  <a:pt x="4549" y="10293"/>
                  <a:pt x="4584" y="10282"/>
                </a:cubicBezTo>
                <a:cubicBezTo>
                  <a:pt x="4654" y="10252"/>
                  <a:pt x="4714" y="10237"/>
                  <a:pt x="4767" y="10237"/>
                </a:cubicBezTo>
                <a:cubicBezTo>
                  <a:pt x="4906" y="10237"/>
                  <a:pt x="4989" y="10343"/>
                  <a:pt x="5038" y="10575"/>
                </a:cubicBezTo>
                <a:cubicBezTo>
                  <a:pt x="4996" y="10556"/>
                  <a:pt x="4958" y="10547"/>
                  <a:pt x="4925" y="10547"/>
                </a:cubicBezTo>
                <a:cubicBezTo>
                  <a:pt x="4843" y="10547"/>
                  <a:pt x="4790" y="10604"/>
                  <a:pt x="4771" y="10709"/>
                </a:cubicBezTo>
                <a:cubicBezTo>
                  <a:pt x="4731" y="10829"/>
                  <a:pt x="4637" y="10856"/>
                  <a:pt x="4530" y="10882"/>
                </a:cubicBezTo>
                <a:cubicBezTo>
                  <a:pt x="4303" y="10922"/>
                  <a:pt x="4290" y="10949"/>
                  <a:pt x="4290" y="11149"/>
                </a:cubicBezTo>
                <a:cubicBezTo>
                  <a:pt x="4290" y="11350"/>
                  <a:pt x="4357" y="11376"/>
                  <a:pt x="4557" y="11483"/>
                </a:cubicBezTo>
                <a:cubicBezTo>
                  <a:pt x="4616" y="11515"/>
                  <a:pt x="4671" y="11527"/>
                  <a:pt x="4723" y="11527"/>
                </a:cubicBezTo>
                <a:cubicBezTo>
                  <a:pt x="4825" y="11527"/>
                  <a:pt x="4919" y="11483"/>
                  <a:pt x="5024" y="11457"/>
                </a:cubicBezTo>
                <a:cubicBezTo>
                  <a:pt x="5053" y="11449"/>
                  <a:pt x="5082" y="11446"/>
                  <a:pt x="5110" y="11446"/>
                </a:cubicBezTo>
                <a:cubicBezTo>
                  <a:pt x="5187" y="11446"/>
                  <a:pt x="5260" y="11471"/>
                  <a:pt x="5318" y="11510"/>
                </a:cubicBezTo>
                <a:cubicBezTo>
                  <a:pt x="5374" y="11554"/>
                  <a:pt x="5411" y="11626"/>
                  <a:pt x="5498" y="11626"/>
                </a:cubicBezTo>
                <a:cubicBezTo>
                  <a:pt x="5516" y="11626"/>
                  <a:pt x="5536" y="11624"/>
                  <a:pt x="5559" y="11617"/>
                </a:cubicBezTo>
                <a:cubicBezTo>
                  <a:pt x="5563" y="11613"/>
                  <a:pt x="5567" y="11611"/>
                  <a:pt x="5570" y="11611"/>
                </a:cubicBezTo>
                <a:cubicBezTo>
                  <a:pt x="5589" y="11611"/>
                  <a:pt x="5596" y="11663"/>
                  <a:pt x="5585" y="11697"/>
                </a:cubicBezTo>
                <a:cubicBezTo>
                  <a:pt x="5559" y="11777"/>
                  <a:pt x="5599" y="11790"/>
                  <a:pt x="5665" y="11830"/>
                </a:cubicBezTo>
                <a:cubicBezTo>
                  <a:pt x="5741" y="11868"/>
                  <a:pt x="5813" y="11902"/>
                  <a:pt x="5885" y="11902"/>
                </a:cubicBezTo>
                <a:cubicBezTo>
                  <a:pt x="5940" y="11902"/>
                  <a:pt x="5995" y="11882"/>
                  <a:pt x="6053" y="11830"/>
                </a:cubicBezTo>
                <a:cubicBezTo>
                  <a:pt x="6086" y="11804"/>
                  <a:pt x="6123" y="11790"/>
                  <a:pt x="6163" y="11790"/>
                </a:cubicBezTo>
                <a:cubicBezTo>
                  <a:pt x="6203" y="11790"/>
                  <a:pt x="6246" y="11804"/>
                  <a:pt x="6293" y="11830"/>
                </a:cubicBezTo>
                <a:cubicBezTo>
                  <a:pt x="6240" y="11991"/>
                  <a:pt x="5999" y="12097"/>
                  <a:pt x="6106" y="12324"/>
                </a:cubicBezTo>
                <a:cubicBezTo>
                  <a:pt x="6199" y="12324"/>
                  <a:pt x="6253" y="12258"/>
                  <a:pt x="6333" y="12244"/>
                </a:cubicBezTo>
                <a:cubicBezTo>
                  <a:pt x="6376" y="12238"/>
                  <a:pt x="6415" y="12224"/>
                  <a:pt x="6442" y="12224"/>
                </a:cubicBezTo>
                <a:cubicBezTo>
                  <a:pt x="6474" y="12224"/>
                  <a:pt x="6488" y="12244"/>
                  <a:pt x="6466" y="12324"/>
                </a:cubicBezTo>
                <a:cubicBezTo>
                  <a:pt x="6453" y="12391"/>
                  <a:pt x="6507" y="12391"/>
                  <a:pt x="6560" y="12391"/>
                </a:cubicBezTo>
                <a:cubicBezTo>
                  <a:pt x="6800" y="12391"/>
                  <a:pt x="7054" y="12391"/>
                  <a:pt x="7308" y="12324"/>
                </a:cubicBezTo>
                <a:cubicBezTo>
                  <a:pt x="7575" y="12284"/>
                  <a:pt x="7828" y="12191"/>
                  <a:pt x="8069" y="12111"/>
                </a:cubicBezTo>
                <a:cubicBezTo>
                  <a:pt x="8101" y="12096"/>
                  <a:pt x="8127" y="12090"/>
                  <a:pt x="8149" y="12090"/>
                </a:cubicBezTo>
                <a:cubicBezTo>
                  <a:pt x="8208" y="12090"/>
                  <a:pt x="8233" y="12139"/>
                  <a:pt x="8242" y="12218"/>
                </a:cubicBezTo>
                <a:cubicBezTo>
                  <a:pt x="8309" y="12178"/>
                  <a:pt x="8389" y="12164"/>
                  <a:pt x="8456" y="12151"/>
                </a:cubicBezTo>
                <a:cubicBezTo>
                  <a:pt x="8466" y="12101"/>
                  <a:pt x="8490" y="12074"/>
                  <a:pt x="8530" y="12074"/>
                </a:cubicBezTo>
                <a:cubicBezTo>
                  <a:pt x="8543" y="12074"/>
                  <a:pt x="8559" y="12077"/>
                  <a:pt x="8576" y="12084"/>
                </a:cubicBezTo>
                <a:cubicBezTo>
                  <a:pt x="8656" y="12057"/>
                  <a:pt x="8736" y="12084"/>
                  <a:pt x="8830" y="12017"/>
                </a:cubicBezTo>
                <a:lnTo>
                  <a:pt x="8830" y="11964"/>
                </a:lnTo>
                <a:cubicBezTo>
                  <a:pt x="8963" y="11857"/>
                  <a:pt x="9110" y="11777"/>
                  <a:pt x="9270" y="11777"/>
                </a:cubicBezTo>
                <a:cubicBezTo>
                  <a:pt x="9297" y="11777"/>
                  <a:pt x="9311" y="11790"/>
                  <a:pt x="9324" y="11817"/>
                </a:cubicBezTo>
                <a:cubicBezTo>
                  <a:pt x="9457" y="11790"/>
                  <a:pt x="9578" y="11750"/>
                  <a:pt x="9698" y="11684"/>
                </a:cubicBezTo>
                <a:cubicBezTo>
                  <a:pt x="9698" y="11601"/>
                  <a:pt x="9729" y="11582"/>
                  <a:pt x="9774" y="11582"/>
                </a:cubicBezTo>
                <a:cubicBezTo>
                  <a:pt x="9795" y="11582"/>
                  <a:pt x="9819" y="11586"/>
                  <a:pt x="9845" y="11590"/>
                </a:cubicBezTo>
                <a:cubicBezTo>
                  <a:pt x="9965" y="11590"/>
                  <a:pt x="10072" y="11577"/>
                  <a:pt x="10178" y="11523"/>
                </a:cubicBezTo>
                <a:cubicBezTo>
                  <a:pt x="10189" y="11472"/>
                  <a:pt x="10215" y="11452"/>
                  <a:pt x="10258" y="11452"/>
                </a:cubicBezTo>
                <a:cubicBezTo>
                  <a:pt x="10270" y="11452"/>
                  <a:pt x="10284" y="11454"/>
                  <a:pt x="10299" y="11457"/>
                </a:cubicBezTo>
                <a:lnTo>
                  <a:pt x="11193" y="11163"/>
                </a:lnTo>
                <a:cubicBezTo>
                  <a:pt x="11203" y="11114"/>
                  <a:pt x="11227" y="11080"/>
                  <a:pt x="11264" y="11080"/>
                </a:cubicBezTo>
                <a:cubicBezTo>
                  <a:pt x="11279" y="11080"/>
                  <a:pt x="11295" y="11085"/>
                  <a:pt x="11313" y="11096"/>
                </a:cubicBezTo>
                <a:cubicBezTo>
                  <a:pt x="11567" y="11096"/>
                  <a:pt x="11767" y="10922"/>
                  <a:pt x="11994" y="10882"/>
                </a:cubicBezTo>
                <a:cubicBezTo>
                  <a:pt x="12235" y="10829"/>
                  <a:pt x="12462" y="10722"/>
                  <a:pt x="12702" y="10642"/>
                </a:cubicBezTo>
                <a:cubicBezTo>
                  <a:pt x="12996" y="10549"/>
                  <a:pt x="13303" y="10428"/>
                  <a:pt x="13597" y="10348"/>
                </a:cubicBezTo>
                <a:cubicBezTo>
                  <a:pt x="13877" y="10255"/>
                  <a:pt x="14144" y="10148"/>
                  <a:pt x="14438" y="10055"/>
                </a:cubicBezTo>
                <a:cubicBezTo>
                  <a:pt x="14678" y="9988"/>
                  <a:pt x="14918" y="9894"/>
                  <a:pt x="15185" y="9841"/>
                </a:cubicBezTo>
                <a:cubicBezTo>
                  <a:pt x="15412" y="9788"/>
                  <a:pt x="15666" y="9707"/>
                  <a:pt x="15906" y="9641"/>
                </a:cubicBezTo>
                <a:cubicBezTo>
                  <a:pt x="16280" y="9547"/>
                  <a:pt x="16654" y="9427"/>
                  <a:pt x="17041" y="9320"/>
                </a:cubicBezTo>
                <a:cubicBezTo>
                  <a:pt x="17669" y="9147"/>
                  <a:pt x="18323" y="9013"/>
                  <a:pt x="18951" y="8853"/>
                </a:cubicBezTo>
                <a:cubicBezTo>
                  <a:pt x="19472" y="8746"/>
                  <a:pt x="20006" y="8626"/>
                  <a:pt x="20526" y="8506"/>
                </a:cubicBezTo>
                <a:cubicBezTo>
                  <a:pt x="20820" y="8439"/>
                  <a:pt x="21127" y="8386"/>
                  <a:pt x="21421" y="8319"/>
                </a:cubicBezTo>
                <a:cubicBezTo>
                  <a:pt x="21875" y="8212"/>
                  <a:pt x="22342" y="8145"/>
                  <a:pt x="22796" y="8052"/>
                </a:cubicBezTo>
                <a:cubicBezTo>
                  <a:pt x="23544" y="7905"/>
                  <a:pt x="24332" y="7825"/>
                  <a:pt x="25079" y="7678"/>
                </a:cubicBezTo>
                <a:cubicBezTo>
                  <a:pt x="25587" y="7571"/>
                  <a:pt x="26067" y="7504"/>
                  <a:pt x="26562" y="7424"/>
                </a:cubicBezTo>
                <a:cubicBezTo>
                  <a:pt x="27149" y="7317"/>
                  <a:pt x="27723" y="7251"/>
                  <a:pt x="28297" y="7171"/>
                </a:cubicBezTo>
                <a:cubicBezTo>
                  <a:pt x="28671" y="7117"/>
                  <a:pt x="29018" y="7050"/>
                  <a:pt x="29392" y="7024"/>
                </a:cubicBezTo>
                <a:cubicBezTo>
                  <a:pt x="29570" y="6992"/>
                  <a:pt x="29756" y="6945"/>
                  <a:pt x="29944" y="6945"/>
                </a:cubicBezTo>
                <a:cubicBezTo>
                  <a:pt x="29996" y="6945"/>
                  <a:pt x="30048" y="6948"/>
                  <a:pt x="30100" y="6957"/>
                </a:cubicBezTo>
                <a:lnTo>
                  <a:pt x="30207" y="6957"/>
                </a:lnTo>
                <a:cubicBezTo>
                  <a:pt x="30300" y="6877"/>
                  <a:pt x="30434" y="6890"/>
                  <a:pt x="30554" y="6877"/>
                </a:cubicBezTo>
                <a:cubicBezTo>
                  <a:pt x="31088" y="6823"/>
                  <a:pt x="31635" y="6717"/>
                  <a:pt x="32169" y="6636"/>
                </a:cubicBezTo>
                <a:cubicBezTo>
                  <a:pt x="32181" y="6633"/>
                  <a:pt x="32191" y="6631"/>
                  <a:pt x="32199" y="6631"/>
                </a:cubicBezTo>
                <a:cubicBezTo>
                  <a:pt x="32220" y="6631"/>
                  <a:pt x="32235" y="6640"/>
                  <a:pt x="32263" y="6650"/>
                </a:cubicBezTo>
                <a:lnTo>
                  <a:pt x="32330" y="6650"/>
                </a:lnTo>
                <a:cubicBezTo>
                  <a:pt x="32370" y="6570"/>
                  <a:pt x="32477" y="6556"/>
                  <a:pt x="32557" y="6543"/>
                </a:cubicBezTo>
                <a:cubicBezTo>
                  <a:pt x="32677" y="6503"/>
                  <a:pt x="32770" y="6476"/>
                  <a:pt x="32877" y="6423"/>
                </a:cubicBezTo>
                <a:cubicBezTo>
                  <a:pt x="32904" y="6409"/>
                  <a:pt x="32971" y="6369"/>
                  <a:pt x="32957" y="6303"/>
                </a:cubicBezTo>
                <a:cubicBezTo>
                  <a:pt x="32949" y="6255"/>
                  <a:pt x="32922" y="6245"/>
                  <a:pt x="32890" y="6245"/>
                </a:cubicBezTo>
                <a:cubicBezTo>
                  <a:pt x="32869" y="6245"/>
                  <a:pt x="32845" y="6249"/>
                  <a:pt x="32824" y="6249"/>
                </a:cubicBezTo>
                <a:cubicBezTo>
                  <a:pt x="32741" y="6268"/>
                  <a:pt x="32665" y="6305"/>
                  <a:pt x="32587" y="6305"/>
                </a:cubicBezTo>
                <a:cubicBezTo>
                  <a:pt x="32551" y="6305"/>
                  <a:pt x="32514" y="6297"/>
                  <a:pt x="32477" y="6276"/>
                </a:cubicBezTo>
                <a:cubicBezTo>
                  <a:pt x="32410" y="6276"/>
                  <a:pt x="32356" y="6289"/>
                  <a:pt x="32290" y="6289"/>
                </a:cubicBezTo>
                <a:cubicBezTo>
                  <a:pt x="32156" y="6369"/>
                  <a:pt x="31996" y="6369"/>
                  <a:pt x="31836" y="6369"/>
                </a:cubicBezTo>
                <a:cubicBezTo>
                  <a:pt x="31996" y="6303"/>
                  <a:pt x="32129" y="6209"/>
                  <a:pt x="32290" y="6209"/>
                </a:cubicBezTo>
                <a:cubicBezTo>
                  <a:pt x="32356" y="6156"/>
                  <a:pt x="32436" y="6116"/>
                  <a:pt x="32530" y="6102"/>
                </a:cubicBezTo>
                <a:cubicBezTo>
                  <a:pt x="32570" y="6009"/>
                  <a:pt x="32730" y="6022"/>
                  <a:pt x="32770" y="5902"/>
                </a:cubicBezTo>
                <a:cubicBezTo>
                  <a:pt x="32676" y="5802"/>
                  <a:pt x="32574" y="5772"/>
                  <a:pt x="32469" y="5772"/>
                </a:cubicBezTo>
                <a:cubicBezTo>
                  <a:pt x="32336" y="5772"/>
                  <a:pt x="32197" y="5820"/>
                  <a:pt x="32063" y="5835"/>
                </a:cubicBezTo>
                <a:cubicBezTo>
                  <a:pt x="32007" y="5846"/>
                  <a:pt x="31951" y="5895"/>
                  <a:pt x="31856" y="5895"/>
                </a:cubicBezTo>
                <a:cubicBezTo>
                  <a:pt x="31838" y="5895"/>
                  <a:pt x="31817" y="5893"/>
                  <a:pt x="31796" y="5889"/>
                </a:cubicBezTo>
                <a:cubicBezTo>
                  <a:pt x="32023" y="5715"/>
                  <a:pt x="32276" y="5702"/>
                  <a:pt x="32490" y="5608"/>
                </a:cubicBezTo>
                <a:cubicBezTo>
                  <a:pt x="32490" y="5555"/>
                  <a:pt x="32477" y="5555"/>
                  <a:pt x="32463" y="5542"/>
                </a:cubicBezTo>
                <a:cubicBezTo>
                  <a:pt x="32423" y="5515"/>
                  <a:pt x="32396" y="5502"/>
                  <a:pt x="32396" y="5448"/>
                </a:cubicBezTo>
                <a:cubicBezTo>
                  <a:pt x="32396" y="5408"/>
                  <a:pt x="32436" y="5408"/>
                  <a:pt x="32477" y="5381"/>
                </a:cubicBezTo>
                <a:cubicBezTo>
                  <a:pt x="32677" y="5341"/>
                  <a:pt x="32677" y="5341"/>
                  <a:pt x="32597" y="5141"/>
                </a:cubicBezTo>
                <a:cubicBezTo>
                  <a:pt x="32557" y="5048"/>
                  <a:pt x="32530" y="4981"/>
                  <a:pt x="32597" y="4887"/>
                </a:cubicBezTo>
                <a:cubicBezTo>
                  <a:pt x="32637" y="4807"/>
                  <a:pt x="32597" y="4740"/>
                  <a:pt x="32490" y="4740"/>
                </a:cubicBezTo>
                <a:cubicBezTo>
                  <a:pt x="32423" y="4740"/>
                  <a:pt x="32356" y="4740"/>
                  <a:pt x="32290" y="4754"/>
                </a:cubicBezTo>
                <a:cubicBezTo>
                  <a:pt x="32167" y="4762"/>
                  <a:pt x="32049" y="4795"/>
                  <a:pt x="31931" y="4795"/>
                </a:cubicBezTo>
                <a:cubicBezTo>
                  <a:pt x="31855" y="4795"/>
                  <a:pt x="31780" y="4782"/>
                  <a:pt x="31702" y="4740"/>
                </a:cubicBezTo>
                <a:cubicBezTo>
                  <a:pt x="31689" y="4728"/>
                  <a:pt x="31671" y="4723"/>
                  <a:pt x="31651" y="4723"/>
                </a:cubicBezTo>
                <a:cubicBezTo>
                  <a:pt x="31608" y="4723"/>
                  <a:pt x="31556" y="4745"/>
                  <a:pt x="31529" y="4754"/>
                </a:cubicBezTo>
                <a:cubicBezTo>
                  <a:pt x="31502" y="4714"/>
                  <a:pt x="31502" y="4700"/>
                  <a:pt x="31529" y="4687"/>
                </a:cubicBezTo>
                <a:cubicBezTo>
                  <a:pt x="31769" y="4580"/>
                  <a:pt x="31969" y="4380"/>
                  <a:pt x="32263" y="4353"/>
                </a:cubicBezTo>
                <a:cubicBezTo>
                  <a:pt x="32276" y="4353"/>
                  <a:pt x="32303" y="4313"/>
                  <a:pt x="32330" y="4300"/>
                </a:cubicBezTo>
                <a:cubicBezTo>
                  <a:pt x="32396" y="4206"/>
                  <a:pt x="32263" y="3913"/>
                  <a:pt x="32143" y="3899"/>
                </a:cubicBezTo>
                <a:cubicBezTo>
                  <a:pt x="32089" y="3899"/>
                  <a:pt x="32030" y="3893"/>
                  <a:pt x="31977" y="3893"/>
                </a:cubicBezTo>
                <a:cubicBezTo>
                  <a:pt x="31950" y="3893"/>
                  <a:pt x="31925" y="3895"/>
                  <a:pt x="31902" y="3899"/>
                </a:cubicBezTo>
                <a:cubicBezTo>
                  <a:pt x="31542" y="3993"/>
                  <a:pt x="31168" y="3979"/>
                  <a:pt x="30808" y="4073"/>
                </a:cubicBezTo>
                <a:cubicBezTo>
                  <a:pt x="30661" y="4100"/>
                  <a:pt x="30487" y="4113"/>
                  <a:pt x="30340" y="4140"/>
                </a:cubicBezTo>
                <a:cubicBezTo>
                  <a:pt x="29926" y="4166"/>
                  <a:pt x="29499" y="4220"/>
                  <a:pt x="29085" y="4300"/>
                </a:cubicBezTo>
                <a:cubicBezTo>
                  <a:pt x="28925" y="4340"/>
                  <a:pt x="28738" y="4340"/>
                  <a:pt x="28578" y="4353"/>
                </a:cubicBezTo>
                <a:cubicBezTo>
                  <a:pt x="28204" y="4367"/>
                  <a:pt x="27817" y="4420"/>
                  <a:pt x="27456" y="4487"/>
                </a:cubicBezTo>
                <a:cubicBezTo>
                  <a:pt x="27434" y="4492"/>
                  <a:pt x="27412" y="4496"/>
                  <a:pt x="27390" y="4496"/>
                </a:cubicBezTo>
                <a:cubicBezTo>
                  <a:pt x="27358" y="4496"/>
                  <a:pt x="27327" y="4489"/>
                  <a:pt x="27296" y="4473"/>
                </a:cubicBezTo>
                <a:cubicBezTo>
                  <a:pt x="27323" y="4380"/>
                  <a:pt x="27403" y="4367"/>
                  <a:pt x="27469" y="4367"/>
                </a:cubicBezTo>
                <a:cubicBezTo>
                  <a:pt x="27485" y="4367"/>
                  <a:pt x="27501" y="4368"/>
                  <a:pt x="27517" y="4368"/>
                </a:cubicBezTo>
                <a:cubicBezTo>
                  <a:pt x="27834" y="4368"/>
                  <a:pt x="28138" y="4245"/>
                  <a:pt x="28431" y="4220"/>
                </a:cubicBezTo>
                <a:cubicBezTo>
                  <a:pt x="28898" y="4166"/>
                  <a:pt x="29365" y="4086"/>
                  <a:pt x="29819" y="4006"/>
                </a:cubicBezTo>
                <a:cubicBezTo>
                  <a:pt x="30153" y="3939"/>
                  <a:pt x="30500" y="3966"/>
                  <a:pt x="30808" y="3752"/>
                </a:cubicBezTo>
                <a:cubicBezTo>
                  <a:pt x="30819" y="3735"/>
                  <a:pt x="30840" y="3730"/>
                  <a:pt x="30864" y="3730"/>
                </a:cubicBezTo>
                <a:cubicBezTo>
                  <a:pt x="30896" y="3730"/>
                  <a:pt x="30931" y="3739"/>
                  <a:pt x="30954" y="3739"/>
                </a:cubicBezTo>
                <a:cubicBezTo>
                  <a:pt x="31008" y="3739"/>
                  <a:pt x="31075" y="3712"/>
                  <a:pt x="31088" y="3672"/>
                </a:cubicBezTo>
                <a:cubicBezTo>
                  <a:pt x="31141" y="3539"/>
                  <a:pt x="31248" y="3512"/>
                  <a:pt x="31342" y="3485"/>
                </a:cubicBezTo>
                <a:cubicBezTo>
                  <a:pt x="31462" y="3445"/>
                  <a:pt x="31555" y="3379"/>
                  <a:pt x="31675" y="3352"/>
                </a:cubicBezTo>
                <a:cubicBezTo>
                  <a:pt x="31822" y="3298"/>
                  <a:pt x="31862" y="3178"/>
                  <a:pt x="31742" y="3085"/>
                </a:cubicBezTo>
                <a:cubicBezTo>
                  <a:pt x="31702" y="3045"/>
                  <a:pt x="31635" y="3018"/>
                  <a:pt x="31595" y="3005"/>
                </a:cubicBezTo>
                <a:cubicBezTo>
                  <a:pt x="31529" y="2978"/>
                  <a:pt x="31462" y="2965"/>
                  <a:pt x="31408" y="2911"/>
                </a:cubicBezTo>
                <a:lnTo>
                  <a:pt x="31221" y="2911"/>
                </a:lnTo>
                <a:cubicBezTo>
                  <a:pt x="31221" y="2911"/>
                  <a:pt x="31208" y="2938"/>
                  <a:pt x="31195" y="2938"/>
                </a:cubicBezTo>
                <a:cubicBezTo>
                  <a:pt x="31096" y="2938"/>
                  <a:pt x="31001" y="2929"/>
                  <a:pt x="30905" y="2929"/>
                </a:cubicBezTo>
                <a:cubicBezTo>
                  <a:pt x="30834" y="2929"/>
                  <a:pt x="30762" y="2934"/>
                  <a:pt x="30687" y="2951"/>
                </a:cubicBezTo>
                <a:cubicBezTo>
                  <a:pt x="30527" y="2978"/>
                  <a:pt x="30354" y="2978"/>
                  <a:pt x="30180" y="2978"/>
                </a:cubicBezTo>
                <a:cubicBezTo>
                  <a:pt x="30247" y="2884"/>
                  <a:pt x="30340" y="2898"/>
                  <a:pt x="30407" y="2844"/>
                </a:cubicBezTo>
                <a:cubicBezTo>
                  <a:pt x="30487" y="2804"/>
                  <a:pt x="30661" y="2831"/>
                  <a:pt x="30621" y="2644"/>
                </a:cubicBezTo>
                <a:cubicBezTo>
                  <a:pt x="30754" y="2617"/>
                  <a:pt x="30754" y="2471"/>
                  <a:pt x="30848" y="2377"/>
                </a:cubicBezTo>
                <a:cubicBezTo>
                  <a:pt x="30928" y="2284"/>
                  <a:pt x="30914" y="2204"/>
                  <a:pt x="30861" y="2097"/>
                </a:cubicBezTo>
                <a:cubicBezTo>
                  <a:pt x="30812" y="2011"/>
                  <a:pt x="30763" y="1948"/>
                  <a:pt x="30653" y="1948"/>
                </a:cubicBezTo>
                <a:cubicBezTo>
                  <a:pt x="30643" y="1948"/>
                  <a:pt x="30632" y="1949"/>
                  <a:pt x="30621" y="1950"/>
                </a:cubicBezTo>
                <a:cubicBezTo>
                  <a:pt x="30599" y="1952"/>
                  <a:pt x="30578" y="1953"/>
                  <a:pt x="30556" y="1953"/>
                </a:cubicBezTo>
                <a:cubicBezTo>
                  <a:pt x="30502" y="1953"/>
                  <a:pt x="30448" y="1948"/>
                  <a:pt x="30393" y="1948"/>
                </a:cubicBezTo>
                <a:cubicBezTo>
                  <a:pt x="30336" y="1948"/>
                  <a:pt x="30278" y="1953"/>
                  <a:pt x="30220" y="1977"/>
                </a:cubicBezTo>
                <a:cubicBezTo>
                  <a:pt x="30185" y="1982"/>
                  <a:pt x="30151" y="1991"/>
                  <a:pt x="30117" y="1991"/>
                </a:cubicBezTo>
                <a:cubicBezTo>
                  <a:pt x="30073" y="1991"/>
                  <a:pt x="30031" y="1976"/>
                  <a:pt x="29993" y="1923"/>
                </a:cubicBezTo>
                <a:cubicBezTo>
                  <a:pt x="29940" y="1883"/>
                  <a:pt x="29860" y="1910"/>
                  <a:pt x="29793" y="1856"/>
                </a:cubicBezTo>
                <a:cubicBezTo>
                  <a:pt x="29860" y="1776"/>
                  <a:pt x="29940" y="1763"/>
                  <a:pt x="30020" y="1763"/>
                </a:cubicBezTo>
                <a:cubicBezTo>
                  <a:pt x="30220" y="1750"/>
                  <a:pt x="30394" y="1616"/>
                  <a:pt x="30594" y="1563"/>
                </a:cubicBezTo>
                <a:cubicBezTo>
                  <a:pt x="30634" y="1549"/>
                  <a:pt x="30634" y="1483"/>
                  <a:pt x="30607" y="1442"/>
                </a:cubicBezTo>
                <a:cubicBezTo>
                  <a:pt x="30540" y="1376"/>
                  <a:pt x="30527" y="1309"/>
                  <a:pt x="30500" y="1215"/>
                </a:cubicBezTo>
                <a:cubicBezTo>
                  <a:pt x="30489" y="1125"/>
                  <a:pt x="30440" y="1092"/>
                  <a:pt x="30368" y="1092"/>
                </a:cubicBezTo>
                <a:cubicBezTo>
                  <a:pt x="30355" y="1092"/>
                  <a:pt x="30341" y="1093"/>
                  <a:pt x="30327" y="1095"/>
                </a:cubicBezTo>
                <a:cubicBezTo>
                  <a:pt x="29953" y="1135"/>
                  <a:pt x="29606" y="1149"/>
                  <a:pt x="29245" y="1175"/>
                </a:cubicBezTo>
                <a:cubicBezTo>
                  <a:pt x="28938" y="1215"/>
                  <a:pt x="28644" y="1175"/>
                  <a:pt x="28351" y="1242"/>
                </a:cubicBezTo>
                <a:cubicBezTo>
                  <a:pt x="28338" y="1245"/>
                  <a:pt x="28326" y="1247"/>
                  <a:pt x="28314" y="1247"/>
                </a:cubicBezTo>
                <a:cubicBezTo>
                  <a:pt x="28230" y="1247"/>
                  <a:pt x="28176" y="1167"/>
                  <a:pt x="28070" y="1109"/>
                </a:cubicBezTo>
                <a:cubicBezTo>
                  <a:pt x="28284" y="1082"/>
                  <a:pt x="28471" y="1029"/>
                  <a:pt x="28644" y="962"/>
                </a:cubicBezTo>
                <a:cubicBezTo>
                  <a:pt x="28791" y="908"/>
                  <a:pt x="28938" y="895"/>
                  <a:pt x="29072" y="802"/>
                </a:cubicBezTo>
                <a:cubicBezTo>
                  <a:pt x="29205" y="708"/>
                  <a:pt x="29406" y="708"/>
                  <a:pt x="29579" y="681"/>
                </a:cubicBezTo>
                <a:cubicBezTo>
                  <a:pt x="29659" y="668"/>
                  <a:pt x="29753" y="628"/>
                  <a:pt x="29819" y="575"/>
                </a:cubicBezTo>
                <a:lnTo>
                  <a:pt x="29873" y="575"/>
                </a:lnTo>
                <a:cubicBezTo>
                  <a:pt x="29966" y="548"/>
                  <a:pt x="30113" y="508"/>
                  <a:pt x="30127" y="428"/>
                </a:cubicBezTo>
                <a:cubicBezTo>
                  <a:pt x="30153" y="308"/>
                  <a:pt x="30006" y="281"/>
                  <a:pt x="29926" y="214"/>
                </a:cubicBezTo>
                <a:cubicBezTo>
                  <a:pt x="29819" y="134"/>
                  <a:pt x="29673" y="147"/>
                  <a:pt x="29592" y="40"/>
                </a:cubicBezTo>
                <a:cubicBezTo>
                  <a:pt x="29526" y="33"/>
                  <a:pt x="29462" y="29"/>
                  <a:pt x="29399" y="29"/>
                </a:cubicBezTo>
                <a:cubicBezTo>
                  <a:pt x="29247" y="29"/>
                  <a:pt x="29103" y="48"/>
                  <a:pt x="28952" y="67"/>
                </a:cubicBezTo>
                <a:cubicBezTo>
                  <a:pt x="28935" y="95"/>
                  <a:pt x="28914" y="111"/>
                  <a:pt x="28879" y="111"/>
                </a:cubicBezTo>
                <a:cubicBezTo>
                  <a:pt x="28829" y="111"/>
                  <a:pt x="28751" y="79"/>
                  <a:pt x="286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4"/>
          <p:cNvSpPr/>
          <p:nvPr/>
        </p:nvSpPr>
        <p:spPr>
          <a:xfrm>
            <a:off x="5912250" y="2873574"/>
            <a:ext cx="2738721" cy="853092"/>
          </a:xfrm>
          <a:custGeom>
            <a:rect b="b" l="l" r="r" t="t"/>
            <a:pathLst>
              <a:path extrusionOk="0" h="8220" w="36372">
                <a:moveTo>
                  <a:pt x="28520" y="0"/>
                </a:moveTo>
                <a:cubicBezTo>
                  <a:pt x="28040" y="0"/>
                  <a:pt x="27559" y="3"/>
                  <a:pt x="27078" y="3"/>
                </a:cubicBezTo>
                <a:cubicBezTo>
                  <a:pt x="24541" y="3"/>
                  <a:pt x="22018" y="29"/>
                  <a:pt x="19481" y="109"/>
                </a:cubicBezTo>
                <a:cubicBezTo>
                  <a:pt x="15328" y="256"/>
                  <a:pt x="11176" y="537"/>
                  <a:pt x="7010" y="844"/>
                </a:cubicBezTo>
                <a:cubicBezTo>
                  <a:pt x="6569" y="870"/>
                  <a:pt x="6115" y="937"/>
                  <a:pt x="5675" y="1004"/>
                </a:cubicBezTo>
                <a:cubicBezTo>
                  <a:pt x="5515" y="1044"/>
                  <a:pt x="5341" y="1124"/>
                  <a:pt x="5194" y="1231"/>
                </a:cubicBezTo>
                <a:cubicBezTo>
                  <a:pt x="5114" y="1298"/>
                  <a:pt x="5007" y="1324"/>
                  <a:pt x="4900" y="1338"/>
                </a:cubicBezTo>
                <a:cubicBezTo>
                  <a:pt x="4006" y="1458"/>
                  <a:pt x="3124" y="1565"/>
                  <a:pt x="2257" y="1698"/>
                </a:cubicBezTo>
                <a:cubicBezTo>
                  <a:pt x="1736" y="1778"/>
                  <a:pt x="1228" y="1859"/>
                  <a:pt x="721" y="2059"/>
                </a:cubicBezTo>
                <a:cubicBezTo>
                  <a:pt x="574" y="2126"/>
                  <a:pt x="441" y="2192"/>
                  <a:pt x="307" y="2299"/>
                </a:cubicBezTo>
                <a:cubicBezTo>
                  <a:pt x="0" y="2526"/>
                  <a:pt x="53" y="2847"/>
                  <a:pt x="401" y="2980"/>
                </a:cubicBezTo>
                <a:cubicBezTo>
                  <a:pt x="561" y="3034"/>
                  <a:pt x="734" y="3060"/>
                  <a:pt x="908" y="3100"/>
                </a:cubicBezTo>
                <a:cubicBezTo>
                  <a:pt x="935" y="3114"/>
                  <a:pt x="988" y="3114"/>
                  <a:pt x="1042" y="3127"/>
                </a:cubicBezTo>
                <a:cubicBezTo>
                  <a:pt x="1015" y="3167"/>
                  <a:pt x="1015" y="3194"/>
                  <a:pt x="1001" y="3207"/>
                </a:cubicBezTo>
                <a:cubicBezTo>
                  <a:pt x="815" y="3581"/>
                  <a:pt x="895" y="3982"/>
                  <a:pt x="1228" y="4249"/>
                </a:cubicBezTo>
                <a:cubicBezTo>
                  <a:pt x="1362" y="4369"/>
                  <a:pt x="1536" y="4462"/>
                  <a:pt x="1709" y="4516"/>
                </a:cubicBezTo>
                <a:cubicBezTo>
                  <a:pt x="2003" y="4596"/>
                  <a:pt x="2310" y="4649"/>
                  <a:pt x="2630" y="4716"/>
                </a:cubicBezTo>
                <a:cubicBezTo>
                  <a:pt x="2711" y="4729"/>
                  <a:pt x="2777" y="4729"/>
                  <a:pt x="2791" y="4836"/>
                </a:cubicBezTo>
                <a:cubicBezTo>
                  <a:pt x="2897" y="5370"/>
                  <a:pt x="3231" y="5677"/>
                  <a:pt x="3739" y="5851"/>
                </a:cubicBezTo>
                <a:cubicBezTo>
                  <a:pt x="3832" y="5864"/>
                  <a:pt x="3912" y="5904"/>
                  <a:pt x="3992" y="5918"/>
                </a:cubicBezTo>
                <a:cubicBezTo>
                  <a:pt x="3992" y="5924"/>
                  <a:pt x="3992" y="5928"/>
                  <a:pt x="3991" y="5928"/>
                </a:cubicBezTo>
                <a:cubicBezTo>
                  <a:pt x="3989" y="5928"/>
                  <a:pt x="3986" y="5924"/>
                  <a:pt x="3979" y="5918"/>
                </a:cubicBezTo>
                <a:cubicBezTo>
                  <a:pt x="3926" y="5931"/>
                  <a:pt x="3899" y="5931"/>
                  <a:pt x="3845" y="5944"/>
                </a:cubicBezTo>
                <a:cubicBezTo>
                  <a:pt x="3699" y="5998"/>
                  <a:pt x="3538" y="6038"/>
                  <a:pt x="3405" y="6105"/>
                </a:cubicBezTo>
                <a:cubicBezTo>
                  <a:pt x="2671" y="6478"/>
                  <a:pt x="2577" y="7440"/>
                  <a:pt x="3205" y="7934"/>
                </a:cubicBezTo>
                <a:cubicBezTo>
                  <a:pt x="3459" y="8142"/>
                  <a:pt x="3743" y="8220"/>
                  <a:pt x="4039" y="8220"/>
                </a:cubicBezTo>
                <a:cubicBezTo>
                  <a:pt x="4086" y="8220"/>
                  <a:pt x="4132" y="8218"/>
                  <a:pt x="4179" y="8214"/>
                </a:cubicBezTo>
                <a:cubicBezTo>
                  <a:pt x="4660" y="8187"/>
                  <a:pt x="5141" y="8147"/>
                  <a:pt x="5635" y="8107"/>
                </a:cubicBezTo>
                <a:cubicBezTo>
                  <a:pt x="7010" y="7974"/>
                  <a:pt x="8412" y="7800"/>
                  <a:pt x="9814" y="7707"/>
                </a:cubicBezTo>
                <a:cubicBezTo>
                  <a:pt x="11483" y="7600"/>
                  <a:pt x="13152" y="7533"/>
                  <a:pt x="14821" y="7480"/>
                </a:cubicBezTo>
                <a:cubicBezTo>
                  <a:pt x="16664" y="7440"/>
                  <a:pt x="18479" y="7413"/>
                  <a:pt x="20295" y="7400"/>
                </a:cubicBezTo>
                <a:cubicBezTo>
                  <a:pt x="21622" y="7400"/>
                  <a:pt x="22942" y="7406"/>
                  <a:pt x="24257" y="7406"/>
                </a:cubicBezTo>
                <a:cubicBezTo>
                  <a:pt x="24914" y="7406"/>
                  <a:pt x="25570" y="7404"/>
                  <a:pt x="26224" y="7400"/>
                </a:cubicBezTo>
                <a:cubicBezTo>
                  <a:pt x="27183" y="7394"/>
                  <a:pt x="28147" y="7389"/>
                  <a:pt x="29112" y="7389"/>
                </a:cubicBezTo>
                <a:cubicBezTo>
                  <a:pt x="30510" y="7389"/>
                  <a:pt x="31910" y="7400"/>
                  <a:pt x="33300" y="7440"/>
                </a:cubicBezTo>
                <a:cubicBezTo>
                  <a:pt x="33421" y="7440"/>
                  <a:pt x="33541" y="7440"/>
                  <a:pt x="33648" y="7413"/>
                </a:cubicBezTo>
                <a:cubicBezTo>
                  <a:pt x="34208" y="7346"/>
                  <a:pt x="34609" y="6946"/>
                  <a:pt x="34649" y="6452"/>
                </a:cubicBezTo>
                <a:cubicBezTo>
                  <a:pt x="34702" y="5944"/>
                  <a:pt x="34409" y="5477"/>
                  <a:pt x="33875" y="5317"/>
                </a:cubicBezTo>
                <a:cubicBezTo>
                  <a:pt x="33688" y="5263"/>
                  <a:pt x="33487" y="5237"/>
                  <a:pt x="33300" y="5210"/>
                </a:cubicBezTo>
                <a:cubicBezTo>
                  <a:pt x="32780" y="5143"/>
                  <a:pt x="32286" y="5103"/>
                  <a:pt x="31778" y="5050"/>
                </a:cubicBezTo>
                <a:cubicBezTo>
                  <a:pt x="31752" y="5036"/>
                  <a:pt x="31698" y="4996"/>
                  <a:pt x="31671" y="4983"/>
                </a:cubicBezTo>
                <a:cubicBezTo>
                  <a:pt x="31712" y="4930"/>
                  <a:pt x="31738" y="4876"/>
                  <a:pt x="31778" y="4863"/>
                </a:cubicBezTo>
                <a:cubicBezTo>
                  <a:pt x="31807" y="4846"/>
                  <a:pt x="31840" y="4841"/>
                  <a:pt x="31875" y="4841"/>
                </a:cubicBezTo>
                <a:cubicBezTo>
                  <a:pt x="31920" y="4841"/>
                  <a:pt x="31967" y="4849"/>
                  <a:pt x="32005" y="4849"/>
                </a:cubicBezTo>
                <a:cubicBezTo>
                  <a:pt x="32873" y="4876"/>
                  <a:pt x="33754" y="4916"/>
                  <a:pt x="34622" y="4943"/>
                </a:cubicBezTo>
                <a:cubicBezTo>
                  <a:pt x="34876" y="4943"/>
                  <a:pt x="35116" y="4943"/>
                  <a:pt x="35357" y="4903"/>
                </a:cubicBezTo>
                <a:cubicBezTo>
                  <a:pt x="35877" y="4809"/>
                  <a:pt x="36238" y="4409"/>
                  <a:pt x="36305" y="3941"/>
                </a:cubicBezTo>
                <a:cubicBezTo>
                  <a:pt x="36371" y="3474"/>
                  <a:pt x="36118" y="3034"/>
                  <a:pt x="35677" y="2793"/>
                </a:cubicBezTo>
                <a:cubicBezTo>
                  <a:pt x="35504" y="2713"/>
                  <a:pt x="35303" y="2646"/>
                  <a:pt x="35103" y="2606"/>
                </a:cubicBezTo>
                <a:cubicBezTo>
                  <a:pt x="34609" y="2539"/>
                  <a:pt x="34088" y="2499"/>
                  <a:pt x="33581" y="2446"/>
                </a:cubicBezTo>
                <a:cubicBezTo>
                  <a:pt x="33514" y="2446"/>
                  <a:pt x="33474" y="2433"/>
                  <a:pt x="33407" y="2433"/>
                </a:cubicBezTo>
                <a:lnTo>
                  <a:pt x="33407" y="2393"/>
                </a:lnTo>
                <a:cubicBezTo>
                  <a:pt x="33514" y="2379"/>
                  <a:pt x="33621" y="2379"/>
                  <a:pt x="33741" y="2366"/>
                </a:cubicBezTo>
                <a:cubicBezTo>
                  <a:pt x="33901" y="2339"/>
                  <a:pt x="34088" y="2326"/>
                  <a:pt x="34248" y="2299"/>
                </a:cubicBezTo>
                <a:cubicBezTo>
                  <a:pt x="34609" y="2206"/>
                  <a:pt x="34809" y="1965"/>
                  <a:pt x="34823" y="1605"/>
                </a:cubicBezTo>
                <a:cubicBezTo>
                  <a:pt x="34823" y="1578"/>
                  <a:pt x="34876" y="1511"/>
                  <a:pt x="34903" y="1471"/>
                </a:cubicBezTo>
                <a:cubicBezTo>
                  <a:pt x="35050" y="1365"/>
                  <a:pt x="35143" y="1244"/>
                  <a:pt x="35103" y="1057"/>
                </a:cubicBezTo>
                <a:cubicBezTo>
                  <a:pt x="35076" y="897"/>
                  <a:pt x="34956" y="777"/>
                  <a:pt x="34783" y="724"/>
                </a:cubicBezTo>
                <a:cubicBezTo>
                  <a:pt x="34676" y="697"/>
                  <a:pt x="34515" y="657"/>
                  <a:pt x="34382" y="657"/>
                </a:cubicBezTo>
                <a:lnTo>
                  <a:pt x="32740" y="657"/>
                </a:lnTo>
                <a:cubicBezTo>
                  <a:pt x="32740" y="403"/>
                  <a:pt x="32606" y="270"/>
                  <a:pt x="32406" y="203"/>
                </a:cubicBezTo>
                <a:cubicBezTo>
                  <a:pt x="32312" y="176"/>
                  <a:pt x="32219" y="163"/>
                  <a:pt x="32139" y="136"/>
                </a:cubicBezTo>
                <a:cubicBezTo>
                  <a:pt x="31645" y="109"/>
                  <a:pt x="31164" y="29"/>
                  <a:pt x="30683" y="29"/>
                </a:cubicBezTo>
                <a:cubicBezTo>
                  <a:pt x="29962" y="5"/>
                  <a:pt x="29241" y="0"/>
                  <a:pt x="285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4"/>
          <p:cNvSpPr/>
          <p:nvPr/>
        </p:nvSpPr>
        <p:spPr>
          <a:xfrm rot="-2191871">
            <a:off x="6468461" y="914883"/>
            <a:ext cx="902103" cy="1187305"/>
          </a:xfrm>
          <a:custGeom>
            <a:rect b="b" l="l" r="r" t="t"/>
            <a:pathLst>
              <a:path extrusionOk="0" h="8401" w="6383">
                <a:moveTo>
                  <a:pt x="317" y="1"/>
                </a:moveTo>
                <a:cubicBezTo>
                  <a:pt x="292" y="1"/>
                  <a:pt x="267" y="4"/>
                  <a:pt x="241" y="10"/>
                </a:cubicBezTo>
                <a:cubicBezTo>
                  <a:pt x="94" y="37"/>
                  <a:pt x="27" y="224"/>
                  <a:pt x="14" y="371"/>
                </a:cubicBezTo>
                <a:cubicBezTo>
                  <a:pt x="0" y="798"/>
                  <a:pt x="294" y="1132"/>
                  <a:pt x="615" y="1412"/>
                </a:cubicBezTo>
                <a:cubicBezTo>
                  <a:pt x="1095" y="1840"/>
                  <a:pt x="1643" y="2227"/>
                  <a:pt x="2217" y="2547"/>
                </a:cubicBezTo>
                <a:cubicBezTo>
                  <a:pt x="2671" y="3015"/>
                  <a:pt x="3085" y="3509"/>
                  <a:pt x="3459" y="4016"/>
                </a:cubicBezTo>
                <a:cubicBezTo>
                  <a:pt x="2920" y="3509"/>
                  <a:pt x="2181" y="3220"/>
                  <a:pt x="1447" y="3220"/>
                </a:cubicBezTo>
                <a:cubicBezTo>
                  <a:pt x="1252" y="3220"/>
                  <a:pt x="1058" y="3240"/>
                  <a:pt x="868" y="3282"/>
                </a:cubicBezTo>
                <a:cubicBezTo>
                  <a:pt x="748" y="3295"/>
                  <a:pt x="601" y="3375"/>
                  <a:pt x="615" y="3495"/>
                </a:cubicBezTo>
                <a:cubicBezTo>
                  <a:pt x="615" y="3562"/>
                  <a:pt x="681" y="3615"/>
                  <a:pt x="735" y="3642"/>
                </a:cubicBezTo>
                <a:cubicBezTo>
                  <a:pt x="1380" y="4142"/>
                  <a:pt x="2204" y="4398"/>
                  <a:pt x="3024" y="4398"/>
                </a:cubicBezTo>
                <a:cubicBezTo>
                  <a:pt x="3255" y="4398"/>
                  <a:pt x="3486" y="4378"/>
                  <a:pt x="3712" y="4337"/>
                </a:cubicBezTo>
                <a:cubicBezTo>
                  <a:pt x="4220" y="5031"/>
                  <a:pt x="4687" y="5779"/>
                  <a:pt x="5088" y="6553"/>
                </a:cubicBezTo>
                <a:cubicBezTo>
                  <a:pt x="4834" y="6286"/>
                  <a:pt x="4540" y="6046"/>
                  <a:pt x="4233" y="5859"/>
                </a:cubicBezTo>
                <a:cubicBezTo>
                  <a:pt x="3739" y="5565"/>
                  <a:pt x="3152" y="5378"/>
                  <a:pt x="2564" y="5378"/>
                </a:cubicBezTo>
                <a:cubicBezTo>
                  <a:pt x="2471" y="5378"/>
                  <a:pt x="2350" y="5405"/>
                  <a:pt x="2244" y="5445"/>
                </a:cubicBezTo>
                <a:cubicBezTo>
                  <a:pt x="2150" y="5498"/>
                  <a:pt x="2083" y="5618"/>
                  <a:pt x="2110" y="5712"/>
                </a:cubicBezTo>
                <a:cubicBezTo>
                  <a:pt x="2137" y="5792"/>
                  <a:pt x="2217" y="5859"/>
                  <a:pt x="2284" y="5912"/>
                </a:cubicBezTo>
                <a:cubicBezTo>
                  <a:pt x="3120" y="6527"/>
                  <a:pt x="4136" y="6834"/>
                  <a:pt x="5169" y="6834"/>
                </a:cubicBezTo>
                <a:cubicBezTo>
                  <a:pt x="5191" y="6834"/>
                  <a:pt x="5213" y="6834"/>
                  <a:pt x="5234" y="6833"/>
                </a:cubicBezTo>
                <a:cubicBezTo>
                  <a:pt x="5475" y="7314"/>
                  <a:pt x="5702" y="7821"/>
                  <a:pt x="5902" y="8315"/>
                </a:cubicBezTo>
                <a:cubicBezTo>
                  <a:pt x="5923" y="8370"/>
                  <a:pt x="6011" y="8401"/>
                  <a:pt x="6087" y="8401"/>
                </a:cubicBezTo>
                <a:cubicBezTo>
                  <a:pt x="6160" y="8401"/>
                  <a:pt x="6222" y="8374"/>
                  <a:pt x="6209" y="8315"/>
                </a:cubicBezTo>
                <a:cubicBezTo>
                  <a:pt x="6009" y="7768"/>
                  <a:pt x="5782" y="7234"/>
                  <a:pt x="5515" y="6713"/>
                </a:cubicBezTo>
                <a:cubicBezTo>
                  <a:pt x="5809" y="6246"/>
                  <a:pt x="6076" y="5779"/>
                  <a:pt x="6223" y="5244"/>
                </a:cubicBezTo>
                <a:cubicBezTo>
                  <a:pt x="6369" y="4697"/>
                  <a:pt x="6383" y="4096"/>
                  <a:pt x="6142" y="3575"/>
                </a:cubicBezTo>
                <a:cubicBezTo>
                  <a:pt x="6076" y="3509"/>
                  <a:pt x="5969" y="3402"/>
                  <a:pt x="5849" y="3402"/>
                </a:cubicBezTo>
                <a:cubicBezTo>
                  <a:pt x="5715" y="3402"/>
                  <a:pt x="5635" y="3522"/>
                  <a:pt x="5582" y="3669"/>
                </a:cubicBezTo>
                <a:cubicBezTo>
                  <a:pt x="5248" y="4457"/>
                  <a:pt x="5141" y="5365"/>
                  <a:pt x="5234" y="6219"/>
                </a:cubicBezTo>
                <a:cubicBezTo>
                  <a:pt x="4874" y="5525"/>
                  <a:pt x="4433" y="4884"/>
                  <a:pt x="3979" y="4243"/>
                </a:cubicBezTo>
                <a:cubicBezTo>
                  <a:pt x="4180" y="3816"/>
                  <a:pt x="4367" y="3362"/>
                  <a:pt x="4487" y="2894"/>
                </a:cubicBezTo>
                <a:cubicBezTo>
                  <a:pt x="4620" y="2347"/>
                  <a:pt x="4647" y="1773"/>
                  <a:pt x="4513" y="1225"/>
                </a:cubicBezTo>
                <a:cubicBezTo>
                  <a:pt x="4487" y="1079"/>
                  <a:pt x="4407" y="905"/>
                  <a:pt x="4246" y="892"/>
                </a:cubicBezTo>
                <a:cubicBezTo>
                  <a:pt x="4240" y="891"/>
                  <a:pt x="4233" y="891"/>
                  <a:pt x="4226" y="891"/>
                </a:cubicBezTo>
                <a:cubicBezTo>
                  <a:pt x="4103" y="891"/>
                  <a:pt x="4015" y="1003"/>
                  <a:pt x="3939" y="1092"/>
                </a:cubicBezTo>
                <a:cubicBezTo>
                  <a:pt x="3606" y="1559"/>
                  <a:pt x="3512" y="2173"/>
                  <a:pt x="3552" y="2748"/>
                </a:cubicBezTo>
                <a:cubicBezTo>
                  <a:pt x="3579" y="3162"/>
                  <a:pt x="3686" y="3575"/>
                  <a:pt x="3806" y="3976"/>
                </a:cubicBezTo>
                <a:cubicBezTo>
                  <a:pt x="3405" y="3455"/>
                  <a:pt x="2951" y="2948"/>
                  <a:pt x="2484" y="2481"/>
                </a:cubicBezTo>
                <a:cubicBezTo>
                  <a:pt x="2043" y="1599"/>
                  <a:pt x="1416" y="785"/>
                  <a:pt x="641" y="157"/>
                </a:cubicBezTo>
                <a:cubicBezTo>
                  <a:pt x="552" y="79"/>
                  <a:pt x="444" y="1"/>
                  <a:pt x="31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4"/>
          <p:cNvSpPr/>
          <p:nvPr/>
        </p:nvSpPr>
        <p:spPr>
          <a:xfrm rot="4445590">
            <a:off x="1406909" y="3464286"/>
            <a:ext cx="1265480" cy="971039"/>
          </a:xfrm>
          <a:custGeom>
            <a:rect b="b" l="l" r="r" t="t"/>
            <a:pathLst>
              <a:path extrusionOk="0" h="6797" w="8858">
                <a:moveTo>
                  <a:pt x="4475" y="0"/>
                </a:moveTo>
                <a:cubicBezTo>
                  <a:pt x="4393" y="0"/>
                  <a:pt x="4305" y="60"/>
                  <a:pt x="4237" y="140"/>
                </a:cubicBezTo>
                <a:cubicBezTo>
                  <a:pt x="3450" y="914"/>
                  <a:pt x="3049" y="2049"/>
                  <a:pt x="3183" y="3157"/>
                </a:cubicBezTo>
                <a:cubicBezTo>
                  <a:pt x="2555" y="3651"/>
                  <a:pt x="1954" y="4225"/>
                  <a:pt x="1393" y="4826"/>
                </a:cubicBezTo>
                <a:cubicBezTo>
                  <a:pt x="1527" y="4506"/>
                  <a:pt x="1660" y="4199"/>
                  <a:pt x="1727" y="3865"/>
                </a:cubicBezTo>
                <a:cubicBezTo>
                  <a:pt x="1861" y="3304"/>
                  <a:pt x="1861" y="2703"/>
                  <a:pt x="1647" y="2196"/>
                </a:cubicBezTo>
                <a:cubicBezTo>
                  <a:pt x="1620" y="2129"/>
                  <a:pt x="1567" y="2036"/>
                  <a:pt x="1487" y="2036"/>
                </a:cubicBezTo>
                <a:cubicBezTo>
                  <a:pt x="1393" y="2036"/>
                  <a:pt x="1353" y="2102"/>
                  <a:pt x="1313" y="2169"/>
                </a:cubicBezTo>
                <a:cubicBezTo>
                  <a:pt x="779" y="3104"/>
                  <a:pt x="659" y="4252"/>
                  <a:pt x="993" y="5294"/>
                </a:cubicBezTo>
                <a:cubicBezTo>
                  <a:pt x="646" y="5734"/>
                  <a:pt x="312" y="6201"/>
                  <a:pt x="32" y="6669"/>
                </a:cubicBezTo>
                <a:cubicBezTo>
                  <a:pt x="0" y="6721"/>
                  <a:pt x="90" y="6797"/>
                  <a:pt x="144" y="6797"/>
                </a:cubicBezTo>
                <a:cubicBezTo>
                  <a:pt x="160" y="6797"/>
                  <a:pt x="172" y="6791"/>
                  <a:pt x="178" y="6776"/>
                </a:cubicBezTo>
                <a:cubicBezTo>
                  <a:pt x="445" y="6362"/>
                  <a:pt x="726" y="5961"/>
                  <a:pt x="1046" y="5574"/>
                </a:cubicBezTo>
                <a:lnTo>
                  <a:pt x="1126" y="5641"/>
                </a:lnTo>
                <a:cubicBezTo>
                  <a:pt x="1482" y="5801"/>
                  <a:pt x="1870" y="5881"/>
                  <a:pt x="2256" y="5881"/>
                </a:cubicBezTo>
                <a:cubicBezTo>
                  <a:pt x="2768" y="5881"/>
                  <a:pt x="3277" y="5741"/>
                  <a:pt x="3703" y="5467"/>
                </a:cubicBezTo>
                <a:cubicBezTo>
                  <a:pt x="3837" y="5374"/>
                  <a:pt x="3984" y="5213"/>
                  <a:pt x="3904" y="5080"/>
                </a:cubicBezTo>
                <a:cubicBezTo>
                  <a:pt x="3864" y="5013"/>
                  <a:pt x="3783" y="4973"/>
                  <a:pt x="3703" y="4960"/>
                </a:cubicBezTo>
                <a:cubicBezTo>
                  <a:pt x="3427" y="4885"/>
                  <a:pt x="3140" y="4848"/>
                  <a:pt x="2851" y="4848"/>
                </a:cubicBezTo>
                <a:cubicBezTo>
                  <a:pt x="2318" y="4848"/>
                  <a:pt x="1782" y="4975"/>
                  <a:pt x="1313" y="5227"/>
                </a:cubicBezTo>
                <a:cubicBezTo>
                  <a:pt x="1928" y="4506"/>
                  <a:pt x="2622" y="3878"/>
                  <a:pt x="3370" y="3304"/>
                </a:cubicBezTo>
                <a:cubicBezTo>
                  <a:pt x="3953" y="3714"/>
                  <a:pt x="4671" y="3943"/>
                  <a:pt x="5389" y="3943"/>
                </a:cubicBezTo>
                <a:cubicBezTo>
                  <a:pt x="5607" y="3943"/>
                  <a:pt x="5826" y="3922"/>
                  <a:pt x="6040" y="3878"/>
                </a:cubicBezTo>
                <a:cubicBezTo>
                  <a:pt x="6240" y="3838"/>
                  <a:pt x="6494" y="3731"/>
                  <a:pt x="6507" y="3504"/>
                </a:cubicBezTo>
                <a:cubicBezTo>
                  <a:pt x="6507" y="3304"/>
                  <a:pt x="6307" y="3197"/>
                  <a:pt x="6120" y="3130"/>
                </a:cubicBezTo>
                <a:cubicBezTo>
                  <a:pt x="5699" y="2968"/>
                  <a:pt x="5250" y="2891"/>
                  <a:pt x="4799" y="2891"/>
                </a:cubicBezTo>
                <a:cubicBezTo>
                  <a:pt x="4434" y="2891"/>
                  <a:pt x="4069" y="2942"/>
                  <a:pt x="3717" y="3037"/>
                </a:cubicBezTo>
                <a:cubicBezTo>
                  <a:pt x="4518" y="2490"/>
                  <a:pt x="5372" y="2009"/>
                  <a:pt x="6267" y="1622"/>
                </a:cubicBezTo>
                <a:cubicBezTo>
                  <a:pt x="6668" y="1622"/>
                  <a:pt x="7055" y="1568"/>
                  <a:pt x="7442" y="1435"/>
                </a:cubicBezTo>
                <a:cubicBezTo>
                  <a:pt x="7829" y="1301"/>
                  <a:pt x="8203" y="1154"/>
                  <a:pt x="8523" y="901"/>
                </a:cubicBezTo>
                <a:cubicBezTo>
                  <a:pt x="8697" y="821"/>
                  <a:pt x="8857" y="660"/>
                  <a:pt x="8644" y="500"/>
                </a:cubicBezTo>
                <a:cubicBezTo>
                  <a:pt x="8537" y="432"/>
                  <a:pt x="8381" y="414"/>
                  <a:pt x="8232" y="414"/>
                </a:cubicBezTo>
                <a:cubicBezTo>
                  <a:pt x="8176" y="414"/>
                  <a:pt x="8121" y="416"/>
                  <a:pt x="8070" y="420"/>
                </a:cubicBezTo>
                <a:cubicBezTo>
                  <a:pt x="7202" y="527"/>
                  <a:pt x="6374" y="941"/>
                  <a:pt x="5773" y="1568"/>
                </a:cubicBezTo>
                <a:cubicBezTo>
                  <a:pt x="5760" y="1568"/>
                  <a:pt x="5733" y="1582"/>
                  <a:pt x="5720" y="1582"/>
                </a:cubicBezTo>
                <a:lnTo>
                  <a:pt x="5706" y="1582"/>
                </a:lnTo>
                <a:lnTo>
                  <a:pt x="5706" y="1608"/>
                </a:lnTo>
                <a:cubicBezTo>
                  <a:pt x="4999" y="1915"/>
                  <a:pt x="4331" y="2303"/>
                  <a:pt x="3717" y="2757"/>
                </a:cubicBezTo>
                <a:cubicBezTo>
                  <a:pt x="3917" y="2476"/>
                  <a:pt x="4117" y="2196"/>
                  <a:pt x="4291" y="1875"/>
                </a:cubicBezTo>
                <a:cubicBezTo>
                  <a:pt x="4531" y="1408"/>
                  <a:pt x="4705" y="887"/>
                  <a:pt x="4705" y="353"/>
                </a:cubicBezTo>
                <a:cubicBezTo>
                  <a:pt x="4705" y="206"/>
                  <a:pt x="4651" y="19"/>
                  <a:pt x="4518" y="6"/>
                </a:cubicBezTo>
                <a:cubicBezTo>
                  <a:pt x="4504" y="2"/>
                  <a:pt x="4489" y="0"/>
                  <a:pt x="4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4"/>
          <p:cNvSpPr/>
          <p:nvPr/>
        </p:nvSpPr>
        <p:spPr>
          <a:xfrm>
            <a:off x="2771700" y="3234201"/>
            <a:ext cx="168602" cy="13094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4"/>
          <p:cNvSpPr/>
          <p:nvPr/>
        </p:nvSpPr>
        <p:spPr>
          <a:xfrm>
            <a:off x="1708788" y="257615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4"/>
          <p:cNvSpPr/>
          <p:nvPr/>
        </p:nvSpPr>
        <p:spPr>
          <a:xfrm>
            <a:off x="7120950" y="2493497"/>
            <a:ext cx="321323" cy="24953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4"/>
          <p:cNvSpPr/>
          <p:nvPr/>
        </p:nvSpPr>
        <p:spPr>
          <a:xfrm>
            <a:off x="5501563" y="152011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4"/>
          <p:cNvSpPr/>
          <p:nvPr/>
        </p:nvSpPr>
        <p:spPr>
          <a:xfrm>
            <a:off x="4281113" y="4029731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4"/>
          <p:cNvSpPr/>
          <p:nvPr/>
        </p:nvSpPr>
        <p:spPr>
          <a:xfrm>
            <a:off x="3895661" y="1153672"/>
            <a:ext cx="151924" cy="162454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4"/>
          <p:cNvSpPr/>
          <p:nvPr/>
        </p:nvSpPr>
        <p:spPr>
          <a:xfrm>
            <a:off x="326377" y="665624"/>
            <a:ext cx="261926" cy="280077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4"/>
          <p:cNvSpPr/>
          <p:nvPr/>
        </p:nvSpPr>
        <p:spPr>
          <a:xfrm>
            <a:off x="771193" y="305173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4"/>
          <p:cNvSpPr/>
          <p:nvPr/>
        </p:nvSpPr>
        <p:spPr>
          <a:xfrm>
            <a:off x="8650977" y="4313724"/>
            <a:ext cx="261926" cy="280077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4"/>
          <p:cNvSpPr/>
          <p:nvPr/>
        </p:nvSpPr>
        <p:spPr>
          <a:xfrm>
            <a:off x="5501586" y="3636472"/>
            <a:ext cx="151924" cy="162454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4"/>
          <p:cNvSpPr/>
          <p:nvPr/>
        </p:nvSpPr>
        <p:spPr>
          <a:xfrm>
            <a:off x="8056243" y="115366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24"/>
          <p:cNvSpPr/>
          <p:nvPr/>
        </p:nvSpPr>
        <p:spPr>
          <a:xfrm>
            <a:off x="926063" y="441165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34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5"/>
          <p:cNvSpPr txBox="1"/>
          <p:nvPr>
            <p:ph type="title"/>
          </p:nvPr>
        </p:nvSpPr>
        <p:spPr>
          <a:xfrm>
            <a:off x="1014700" y="899850"/>
            <a:ext cx="3822900" cy="191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Lobster"/>
                <a:ea typeface="Lobster"/>
                <a:cs typeface="Lobster"/>
                <a:sym typeface="Lobs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347" name="Google Shape;347;p25"/>
          <p:cNvSpPr txBox="1"/>
          <p:nvPr>
            <p:ph idx="1" type="subTitle"/>
          </p:nvPr>
        </p:nvSpPr>
        <p:spPr>
          <a:xfrm>
            <a:off x="1025280" y="2721074"/>
            <a:ext cx="2973300" cy="9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348" name="Google Shape;348;p25"/>
          <p:cNvSpPr/>
          <p:nvPr/>
        </p:nvSpPr>
        <p:spPr>
          <a:xfrm>
            <a:off x="1046680" y="4692628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5"/>
          <p:cNvSpPr/>
          <p:nvPr/>
        </p:nvSpPr>
        <p:spPr>
          <a:xfrm>
            <a:off x="131363" y="245534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5"/>
          <p:cNvSpPr/>
          <p:nvPr/>
        </p:nvSpPr>
        <p:spPr>
          <a:xfrm>
            <a:off x="4517775" y="81564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5"/>
          <p:cNvSpPr/>
          <p:nvPr/>
        </p:nvSpPr>
        <p:spPr>
          <a:xfrm>
            <a:off x="4344255" y="4601728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5"/>
          <p:cNvSpPr/>
          <p:nvPr/>
        </p:nvSpPr>
        <p:spPr>
          <a:xfrm>
            <a:off x="2468018" y="45056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5"/>
          <p:cNvSpPr/>
          <p:nvPr/>
        </p:nvSpPr>
        <p:spPr>
          <a:xfrm flipH="1" rot="1473070">
            <a:off x="3720128" y="2747617"/>
            <a:ext cx="981717" cy="2022104"/>
          </a:xfrm>
          <a:custGeom>
            <a:rect b="b" l="l" r="r" t="t"/>
            <a:pathLst>
              <a:path extrusionOk="0" h="10194" w="4949">
                <a:moveTo>
                  <a:pt x="2693" y="1"/>
                </a:moveTo>
                <a:cubicBezTo>
                  <a:pt x="2489" y="1"/>
                  <a:pt x="2348" y="221"/>
                  <a:pt x="2270" y="428"/>
                </a:cubicBezTo>
                <a:cubicBezTo>
                  <a:pt x="1883" y="1403"/>
                  <a:pt x="1829" y="2511"/>
                  <a:pt x="2096" y="3513"/>
                </a:cubicBezTo>
                <a:cubicBezTo>
                  <a:pt x="2083" y="4247"/>
                  <a:pt x="2163" y="4968"/>
                  <a:pt x="2297" y="5662"/>
                </a:cubicBezTo>
                <a:cubicBezTo>
                  <a:pt x="1843" y="5035"/>
                  <a:pt x="1202" y="4541"/>
                  <a:pt x="441" y="4314"/>
                </a:cubicBezTo>
                <a:cubicBezTo>
                  <a:pt x="386" y="4297"/>
                  <a:pt x="324" y="4285"/>
                  <a:pt x="266" y="4285"/>
                </a:cubicBezTo>
                <a:cubicBezTo>
                  <a:pt x="182" y="4285"/>
                  <a:pt x="106" y="4310"/>
                  <a:pt x="67" y="4381"/>
                </a:cubicBezTo>
                <a:cubicBezTo>
                  <a:pt x="0" y="4474"/>
                  <a:pt x="67" y="4608"/>
                  <a:pt x="107" y="4714"/>
                </a:cubicBezTo>
                <a:cubicBezTo>
                  <a:pt x="614" y="5556"/>
                  <a:pt x="1495" y="6197"/>
                  <a:pt x="2484" y="6383"/>
                </a:cubicBezTo>
                <a:cubicBezTo>
                  <a:pt x="2670" y="6998"/>
                  <a:pt x="2897" y="7585"/>
                  <a:pt x="3205" y="8146"/>
                </a:cubicBezTo>
                <a:cubicBezTo>
                  <a:pt x="2693" y="7747"/>
                  <a:pt x="2040" y="7520"/>
                  <a:pt x="1397" y="7520"/>
                </a:cubicBezTo>
                <a:cubicBezTo>
                  <a:pt x="1200" y="7520"/>
                  <a:pt x="1005" y="7541"/>
                  <a:pt x="814" y="7585"/>
                </a:cubicBezTo>
                <a:cubicBezTo>
                  <a:pt x="1095" y="8079"/>
                  <a:pt x="1549" y="8466"/>
                  <a:pt x="2070" y="8707"/>
                </a:cubicBezTo>
                <a:cubicBezTo>
                  <a:pt x="2399" y="8853"/>
                  <a:pt x="2759" y="8930"/>
                  <a:pt x="3125" y="8930"/>
                </a:cubicBezTo>
                <a:cubicBezTo>
                  <a:pt x="3294" y="8930"/>
                  <a:pt x="3463" y="8914"/>
                  <a:pt x="3632" y="8880"/>
                </a:cubicBezTo>
                <a:cubicBezTo>
                  <a:pt x="3912" y="9321"/>
                  <a:pt x="4246" y="9735"/>
                  <a:pt x="4607" y="10135"/>
                </a:cubicBezTo>
                <a:cubicBezTo>
                  <a:pt x="4641" y="10176"/>
                  <a:pt x="4680" y="10194"/>
                  <a:pt x="4718" y="10194"/>
                </a:cubicBezTo>
                <a:cubicBezTo>
                  <a:pt x="4841" y="10194"/>
                  <a:pt x="4949" y="10014"/>
                  <a:pt x="4847" y="9882"/>
                </a:cubicBezTo>
                <a:cubicBezTo>
                  <a:pt x="4540" y="9561"/>
                  <a:pt x="4259" y="9201"/>
                  <a:pt x="3992" y="8814"/>
                </a:cubicBezTo>
                <a:lnTo>
                  <a:pt x="4019" y="8787"/>
                </a:lnTo>
                <a:cubicBezTo>
                  <a:pt x="4526" y="8146"/>
                  <a:pt x="4793" y="7331"/>
                  <a:pt x="4740" y="6517"/>
                </a:cubicBezTo>
                <a:cubicBezTo>
                  <a:pt x="4727" y="6317"/>
                  <a:pt x="4687" y="5649"/>
                  <a:pt x="4486" y="5529"/>
                </a:cubicBezTo>
                <a:cubicBezTo>
                  <a:pt x="4452" y="5511"/>
                  <a:pt x="4418" y="5503"/>
                  <a:pt x="4384" y="5503"/>
                </a:cubicBezTo>
                <a:cubicBezTo>
                  <a:pt x="4164" y="5503"/>
                  <a:pt x="3955" y="5836"/>
                  <a:pt x="3885" y="6010"/>
                </a:cubicBezTo>
                <a:cubicBezTo>
                  <a:pt x="3765" y="6317"/>
                  <a:pt x="3725" y="6664"/>
                  <a:pt x="3685" y="6984"/>
                </a:cubicBezTo>
                <a:cubicBezTo>
                  <a:pt x="3632" y="7558"/>
                  <a:pt x="3699" y="8146"/>
                  <a:pt x="3912" y="8680"/>
                </a:cubicBezTo>
                <a:cubicBezTo>
                  <a:pt x="3432" y="7946"/>
                  <a:pt x="3071" y="7158"/>
                  <a:pt x="2817" y="6330"/>
                </a:cubicBezTo>
                <a:cubicBezTo>
                  <a:pt x="3245" y="5876"/>
                  <a:pt x="3565" y="5329"/>
                  <a:pt x="3765" y="4728"/>
                </a:cubicBezTo>
                <a:cubicBezTo>
                  <a:pt x="3872" y="4394"/>
                  <a:pt x="4219" y="3313"/>
                  <a:pt x="3752" y="3086"/>
                </a:cubicBezTo>
                <a:cubicBezTo>
                  <a:pt x="3713" y="3069"/>
                  <a:pt x="3675" y="3061"/>
                  <a:pt x="3639" y="3061"/>
                </a:cubicBezTo>
                <a:cubicBezTo>
                  <a:pt x="3501" y="3061"/>
                  <a:pt x="3383" y="3169"/>
                  <a:pt x="3298" y="3286"/>
                </a:cubicBezTo>
                <a:cubicBezTo>
                  <a:pt x="2817" y="4114"/>
                  <a:pt x="2617" y="5075"/>
                  <a:pt x="2737" y="6010"/>
                </a:cubicBezTo>
                <a:cubicBezTo>
                  <a:pt x="2550" y="5315"/>
                  <a:pt x="2443" y="4608"/>
                  <a:pt x="2430" y="3873"/>
                </a:cubicBezTo>
                <a:cubicBezTo>
                  <a:pt x="2937" y="2805"/>
                  <a:pt x="3285" y="1644"/>
                  <a:pt x="3071" y="495"/>
                </a:cubicBezTo>
                <a:cubicBezTo>
                  <a:pt x="3031" y="268"/>
                  <a:pt x="2911" y="28"/>
                  <a:pt x="2710" y="1"/>
                </a:cubicBezTo>
                <a:cubicBezTo>
                  <a:pt x="2704" y="1"/>
                  <a:pt x="2698" y="1"/>
                  <a:pt x="26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5"/>
          <p:cNvSpPr/>
          <p:nvPr/>
        </p:nvSpPr>
        <p:spPr>
          <a:xfrm>
            <a:off x="4043875" y="1539376"/>
            <a:ext cx="209174" cy="225976"/>
          </a:xfrm>
          <a:custGeom>
            <a:rect b="b" l="l" r="r" t="t"/>
            <a:pathLst>
              <a:path extrusionOk="0" h="1977" w="1830">
                <a:moveTo>
                  <a:pt x="922" y="0"/>
                </a:moveTo>
                <a:cubicBezTo>
                  <a:pt x="802" y="0"/>
                  <a:pt x="681" y="320"/>
                  <a:pt x="668" y="734"/>
                </a:cubicBezTo>
                <a:cubicBezTo>
                  <a:pt x="281" y="774"/>
                  <a:pt x="1" y="868"/>
                  <a:pt x="1" y="988"/>
                </a:cubicBezTo>
                <a:cubicBezTo>
                  <a:pt x="1" y="1108"/>
                  <a:pt x="281" y="1202"/>
                  <a:pt x="668" y="1242"/>
                </a:cubicBezTo>
                <a:cubicBezTo>
                  <a:pt x="695" y="1656"/>
                  <a:pt x="802" y="1976"/>
                  <a:pt x="922" y="1976"/>
                </a:cubicBezTo>
                <a:cubicBezTo>
                  <a:pt x="1029" y="1976"/>
                  <a:pt x="1149" y="1656"/>
                  <a:pt x="1162" y="1242"/>
                </a:cubicBezTo>
                <a:cubicBezTo>
                  <a:pt x="1549" y="1228"/>
                  <a:pt x="1830" y="1122"/>
                  <a:pt x="1830" y="988"/>
                </a:cubicBezTo>
                <a:cubicBezTo>
                  <a:pt x="1830" y="868"/>
                  <a:pt x="1549" y="774"/>
                  <a:pt x="1162" y="734"/>
                </a:cubicBezTo>
                <a:cubicBezTo>
                  <a:pt x="1135" y="320"/>
                  <a:pt x="1029" y="0"/>
                  <a:pt x="92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5"/>
          <p:cNvSpPr/>
          <p:nvPr/>
        </p:nvSpPr>
        <p:spPr>
          <a:xfrm>
            <a:off x="1339275" y="1224450"/>
            <a:ext cx="126300" cy="126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37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6"/>
          <p:cNvSpPr txBox="1"/>
          <p:nvPr>
            <p:ph idx="1" type="subTitle"/>
          </p:nvPr>
        </p:nvSpPr>
        <p:spPr>
          <a:xfrm>
            <a:off x="1152125" y="2794308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358" name="Google Shape;358;p26"/>
          <p:cNvSpPr txBox="1"/>
          <p:nvPr>
            <p:ph idx="2" type="subTitle"/>
          </p:nvPr>
        </p:nvSpPr>
        <p:spPr>
          <a:xfrm>
            <a:off x="6141475" y="2803003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359" name="Google Shape;359;p26"/>
          <p:cNvSpPr txBox="1"/>
          <p:nvPr>
            <p:ph idx="3" type="subTitle"/>
          </p:nvPr>
        </p:nvSpPr>
        <p:spPr>
          <a:xfrm>
            <a:off x="3646800" y="2803003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7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360" name="Google Shape;360;p26"/>
          <p:cNvSpPr txBox="1"/>
          <p:nvPr>
            <p:ph idx="4" type="subTitle"/>
          </p:nvPr>
        </p:nvSpPr>
        <p:spPr>
          <a:xfrm>
            <a:off x="1221425" y="2953637"/>
            <a:ext cx="1711800" cy="13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361" name="Google Shape;361;p26"/>
          <p:cNvSpPr txBox="1"/>
          <p:nvPr>
            <p:ph idx="5" type="subTitle"/>
          </p:nvPr>
        </p:nvSpPr>
        <p:spPr>
          <a:xfrm>
            <a:off x="3716100" y="2953637"/>
            <a:ext cx="1711800" cy="13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362" name="Google Shape;362;p26"/>
          <p:cNvSpPr txBox="1"/>
          <p:nvPr>
            <p:ph idx="6" type="subTitle"/>
          </p:nvPr>
        </p:nvSpPr>
        <p:spPr>
          <a:xfrm>
            <a:off x="6210775" y="2953637"/>
            <a:ext cx="1711800" cy="13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363" name="Google Shape;363;p26"/>
          <p:cNvSpPr txBox="1"/>
          <p:nvPr>
            <p:ph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64" name="Google Shape;364;p26"/>
          <p:cNvSpPr/>
          <p:nvPr/>
        </p:nvSpPr>
        <p:spPr>
          <a:xfrm>
            <a:off x="8748563" y="197381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26"/>
          <p:cNvSpPr/>
          <p:nvPr/>
        </p:nvSpPr>
        <p:spPr>
          <a:xfrm>
            <a:off x="7955580" y="272403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6"/>
          <p:cNvSpPr/>
          <p:nvPr/>
        </p:nvSpPr>
        <p:spPr>
          <a:xfrm>
            <a:off x="713338" y="188961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6"/>
          <p:cNvSpPr/>
          <p:nvPr/>
        </p:nvSpPr>
        <p:spPr>
          <a:xfrm>
            <a:off x="713355" y="4526953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6"/>
          <p:cNvSpPr/>
          <p:nvPr/>
        </p:nvSpPr>
        <p:spPr>
          <a:xfrm>
            <a:off x="8439165" y="438945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6"/>
          <p:cNvSpPr/>
          <p:nvPr/>
        </p:nvSpPr>
        <p:spPr>
          <a:xfrm>
            <a:off x="3077455" y="433958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6"/>
          <p:cNvSpPr/>
          <p:nvPr/>
        </p:nvSpPr>
        <p:spPr>
          <a:xfrm>
            <a:off x="1466205" y="50208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7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7"/>
          <p:cNvSpPr txBox="1"/>
          <p:nvPr>
            <p:ph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73" name="Google Shape;373;p27"/>
          <p:cNvSpPr/>
          <p:nvPr/>
        </p:nvSpPr>
        <p:spPr>
          <a:xfrm>
            <a:off x="8349388" y="424639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7"/>
          <p:cNvSpPr/>
          <p:nvPr/>
        </p:nvSpPr>
        <p:spPr>
          <a:xfrm>
            <a:off x="464625" y="2682613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27"/>
          <p:cNvSpPr/>
          <p:nvPr/>
        </p:nvSpPr>
        <p:spPr>
          <a:xfrm>
            <a:off x="1799175" y="160076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7"/>
          <p:cNvSpPr/>
          <p:nvPr/>
        </p:nvSpPr>
        <p:spPr>
          <a:xfrm>
            <a:off x="8288950" y="1684963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28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8"/>
          <p:cNvSpPr txBox="1"/>
          <p:nvPr>
            <p:ph idx="1" type="body"/>
          </p:nvPr>
        </p:nvSpPr>
        <p:spPr>
          <a:xfrm>
            <a:off x="988150" y="2195450"/>
            <a:ext cx="3364800" cy="19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79" name="Google Shape;379;p28"/>
          <p:cNvSpPr txBox="1"/>
          <p:nvPr>
            <p:ph idx="2" type="body"/>
          </p:nvPr>
        </p:nvSpPr>
        <p:spPr>
          <a:xfrm>
            <a:off x="4791075" y="2195450"/>
            <a:ext cx="3364800" cy="19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80" name="Google Shape;380;p28"/>
          <p:cNvSpPr txBox="1"/>
          <p:nvPr>
            <p:ph type="title"/>
          </p:nvPr>
        </p:nvSpPr>
        <p:spPr>
          <a:xfrm>
            <a:off x="5384475" y="1776138"/>
            <a:ext cx="23304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81" name="Google Shape;381;p28"/>
          <p:cNvSpPr txBox="1"/>
          <p:nvPr>
            <p:ph idx="3" type="title"/>
          </p:nvPr>
        </p:nvSpPr>
        <p:spPr>
          <a:xfrm>
            <a:off x="1657750" y="1776138"/>
            <a:ext cx="23304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Font typeface="Raleway"/>
              <a:buNone/>
              <a:defRPr sz="17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82" name="Google Shape;382;p28"/>
          <p:cNvSpPr txBox="1"/>
          <p:nvPr>
            <p:ph idx="4"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83" name="Google Shape;383;p28"/>
          <p:cNvSpPr/>
          <p:nvPr/>
        </p:nvSpPr>
        <p:spPr>
          <a:xfrm>
            <a:off x="4682625" y="390864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8"/>
          <p:cNvSpPr/>
          <p:nvPr/>
        </p:nvSpPr>
        <p:spPr>
          <a:xfrm>
            <a:off x="1037088" y="4228088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8"/>
          <p:cNvSpPr/>
          <p:nvPr/>
        </p:nvSpPr>
        <p:spPr>
          <a:xfrm>
            <a:off x="608250" y="298521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8"/>
          <p:cNvSpPr/>
          <p:nvPr/>
        </p:nvSpPr>
        <p:spPr>
          <a:xfrm>
            <a:off x="7234975" y="1323431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28"/>
          <p:cNvSpPr/>
          <p:nvPr/>
        </p:nvSpPr>
        <p:spPr>
          <a:xfrm>
            <a:off x="8328928" y="203933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8"/>
          <p:cNvSpPr/>
          <p:nvPr/>
        </p:nvSpPr>
        <p:spPr>
          <a:xfrm>
            <a:off x="1103953" y="450133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9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9"/>
          <p:cNvSpPr txBox="1"/>
          <p:nvPr>
            <p:ph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91" name="Google Shape;391;p29"/>
          <p:cNvSpPr/>
          <p:nvPr/>
        </p:nvSpPr>
        <p:spPr>
          <a:xfrm>
            <a:off x="1123950" y="1283638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29"/>
          <p:cNvSpPr/>
          <p:nvPr/>
        </p:nvSpPr>
        <p:spPr>
          <a:xfrm>
            <a:off x="8266350" y="252964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29"/>
          <p:cNvSpPr/>
          <p:nvPr/>
        </p:nvSpPr>
        <p:spPr>
          <a:xfrm>
            <a:off x="7069275" y="4027563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9"/>
          <p:cNvSpPr/>
          <p:nvPr/>
        </p:nvSpPr>
        <p:spPr>
          <a:xfrm>
            <a:off x="608250" y="298521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0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0"/>
          <p:cNvSpPr txBox="1"/>
          <p:nvPr>
            <p:ph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97" name="Google Shape;397;p30"/>
          <p:cNvSpPr/>
          <p:nvPr/>
        </p:nvSpPr>
        <p:spPr>
          <a:xfrm>
            <a:off x="630175" y="132360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0"/>
          <p:cNvSpPr/>
          <p:nvPr/>
        </p:nvSpPr>
        <p:spPr>
          <a:xfrm>
            <a:off x="8266338" y="811113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0"/>
          <p:cNvSpPr/>
          <p:nvPr/>
        </p:nvSpPr>
        <p:spPr>
          <a:xfrm>
            <a:off x="8326775" y="425275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0"/>
          <p:cNvSpPr/>
          <p:nvPr/>
        </p:nvSpPr>
        <p:spPr>
          <a:xfrm>
            <a:off x="877638" y="3485213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0"/>
          <p:cNvSpPr/>
          <p:nvPr/>
        </p:nvSpPr>
        <p:spPr>
          <a:xfrm>
            <a:off x="4796303" y="3444020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0"/>
          <p:cNvSpPr/>
          <p:nvPr/>
        </p:nvSpPr>
        <p:spPr>
          <a:xfrm>
            <a:off x="1450528" y="482708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 txBox="1"/>
          <p:nvPr>
            <p:ph idx="1" type="body"/>
          </p:nvPr>
        </p:nvSpPr>
        <p:spPr>
          <a:xfrm>
            <a:off x="1150950" y="1418700"/>
            <a:ext cx="6842100" cy="30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Franklin"/>
              <a:buAutoNum type="arabicPeriod"/>
              <a:defRPr/>
            </a:lvl1pPr>
            <a:lvl2pPr indent="-323850" lvl="1" marL="914400" rtl="0">
              <a:spcBef>
                <a:spcPts val="1600"/>
              </a:spcBef>
              <a:spcAft>
                <a:spcPts val="0"/>
              </a:spcAft>
              <a:buSzPts val="1500"/>
              <a:buFont typeface="Roboto Condensed Light"/>
              <a:buAutoNum type="alphaLcPeriod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Roboto Condensed Light"/>
              <a:buAutoNum type="romanLcPeriod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Roboto Condensed Light"/>
              <a:buAutoNum type="arabicPeriod"/>
              <a:defRPr/>
            </a:lvl4pPr>
            <a:lvl5pPr indent="-323850" lvl="4" marL="2286000" rtl="0">
              <a:spcBef>
                <a:spcPts val="1600"/>
              </a:spcBef>
              <a:spcAft>
                <a:spcPts val="0"/>
              </a:spcAft>
              <a:buSzPts val="1500"/>
              <a:buFont typeface="Roboto Condensed Light"/>
              <a:buAutoNum type="alphaLcPeriod"/>
              <a:defRPr/>
            </a:lvl5pPr>
            <a:lvl6pPr indent="-323850" lvl="5" marL="2743200" rtl="0">
              <a:spcBef>
                <a:spcPts val="1600"/>
              </a:spcBef>
              <a:spcAft>
                <a:spcPts val="0"/>
              </a:spcAft>
              <a:buSzPts val="1500"/>
              <a:buFont typeface="Roboto Condensed Light"/>
              <a:buAutoNum type="romanLcPeriod"/>
              <a:defRPr/>
            </a:lvl6pPr>
            <a:lvl7pPr indent="-323850" lvl="6" marL="3200400" rtl="0">
              <a:spcBef>
                <a:spcPts val="1600"/>
              </a:spcBef>
              <a:spcAft>
                <a:spcPts val="0"/>
              </a:spcAft>
              <a:buSzPts val="1500"/>
              <a:buFont typeface="Roboto Condensed Light"/>
              <a:buAutoNum type="arabicPeriod"/>
              <a:defRPr/>
            </a:lvl7pPr>
            <a:lvl8pPr indent="-323850" lvl="7" marL="3657600" rtl="0">
              <a:spcBef>
                <a:spcPts val="1600"/>
              </a:spcBef>
              <a:spcAft>
                <a:spcPts val="0"/>
              </a:spcAft>
              <a:buSzPts val="1500"/>
              <a:buFont typeface="Roboto Condensed Light"/>
              <a:buAutoNum type="alphaLcPeriod"/>
              <a:defRPr/>
            </a:lvl8pPr>
            <a:lvl9pPr indent="-323850" lvl="8" marL="4114800" rtl="0">
              <a:spcBef>
                <a:spcPts val="1600"/>
              </a:spcBef>
              <a:spcAft>
                <a:spcPts val="1600"/>
              </a:spcAft>
              <a:buSzPts val="15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51" name="Google Shape;51;p4"/>
          <p:cNvSpPr txBox="1"/>
          <p:nvPr>
            <p:ph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/>
        </p:txBody>
      </p:sp>
      <p:sp>
        <p:nvSpPr>
          <p:cNvPr id="52" name="Google Shape;52;p4"/>
          <p:cNvSpPr/>
          <p:nvPr/>
        </p:nvSpPr>
        <p:spPr>
          <a:xfrm>
            <a:off x="8321778" y="4534400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600053" y="811125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4"/>
          <p:cNvSpPr/>
          <p:nvPr/>
        </p:nvSpPr>
        <p:spPr>
          <a:xfrm>
            <a:off x="8529726" y="3862575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484351" y="4406312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4"/>
          <p:cNvSpPr/>
          <p:nvPr/>
        </p:nvSpPr>
        <p:spPr>
          <a:xfrm>
            <a:off x="476030" y="24530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4"/>
          <p:cNvSpPr/>
          <p:nvPr/>
        </p:nvSpPr>
        <p:spPr>
          <a:xfrm>
            <a:off x="8480465" y="38813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4"/>
          <p:cNvSpPr/>
          <p:nvPr/>
        </p:nvSpPr>
        <p:spPr>
          <a:xfrm>
            <a:off x="8773280" y="24530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1"/>
          <p:cNvSpPr txBox="1"/>
          <p:nvPr>
            <p:ph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None/>
              <a:defRPr sz="27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5" name="Google Shape;405;p31"/>
          <p:cNvSpPr/>
          <p:nvPr/>
        </p:nvSpPr>
        <p:spPr>
          <a:xfrm>
            <a:off x="7885338" y="1047375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1"/>
          <p:cNvSpPr/>
          <p:nvPr/>
        </p:nvSpPr>
        <p:spPr>
          <a:xfrm>
            <a:off x="877650" y="124285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1"/>
          <p:cNvSpPr/>
          <p:nvPr/>
        </p:nvSpPr>
        <p:spPr>
          <a:xfrm>
            <a:off x="8718125" y="473435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1"/>
          <p:cNvSpPr/>
          <p:nvPr/>
        </p:nvSpPr>
        <p:spPr>
          <a:xfrm>
            <a:off x="311088" y="2946375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31"/>
          <p:cNvSpPr/>
          <p:nvPr/>
        </p:nvSpPr>
        <p:spPr>
          <a:xfrm>
            <a:off x="5662478" y="4369458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2"/>
          <p:cNvSpPr txBox="1"/>
          <p:nvPr>
            <p:ph idx="1" type="subTitle"/>
          </p:nvPr>
        </p:nvSpPr>
        <p:spPr>
          <a:xfrm>
            <a:off x="5368850" y="1916700"/>
            <a:ext cx="2835000" cy="23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2" name="Google Shape;412;p32"/>
          <p:cNvSpPr txBox="1"/>
          <p:nvPr>
            <p:ph type="ctrTitle"/>
          </p:nvPr>
        </p:nvSpPr>
        <p:spPr>
          <a:xfrm>
            <a:off x="5361700" y="1490475"/>
            <a:ext cx="25683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3" name="Google Shape;413;p32"/>
          <p:cNvSpPr/>
          <p:nvPr/>
        </p:nvSpPr>
        <p:spPr>
          <a:xfrm>
            <a:off x="7237638" y="1019025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2"/>
          <p:cNvSpPr/>
          <p:nvPr/>
        </p:nvSpPr>
        <p:spPr>
          <a:xfrm>
            <a:off x="5087700" y="105880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2"/>
          <p:cNvSpPr/>
          <p:nvPr/>
        </p:nvSpPr>
        <p:spPr>
          <a:xfrm>
            <a:off x="8203838" y="2990400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2"/>
          <p:cNvSpPr/>
          <p:nvPr/>
        </p:nvSpPr>
        <p:spPr>
          <a:xfrm>
            <a:off x="5735400" y="3888631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3"/>
          <p:cNvSpPr txBox="1"/>
          <p:nvPr>
            <p:ph type="ctrTitle"/>
          </p:nvPr>
        </p:nvSpPr>
        <p:spPr>
          <a:xfrm>
            <a:off x="1321885" y="1490475"/>
            <a:ext cx="25683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9" name="Google Shape;419;p33"/>
          <p:cNvSpPr txBox="1"/>
          <p:nvPr>
            <p:ph idx="1" type="subTitle"/>
          </p:nvPr>
        </p:nvSpPr>
        <p:spPr>
          <a:xfrm>
            <a:off x="1055185" y="1909523"/>
            <a:ext cx="2835000" cy="23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0" name="Google Shape;420;p33"/>
          <p:cNvSpPr/>
          <p:nvPr/>
        </p:nvSpPr>
        <p:spPr>
          <a:xfrm>
            <a:off x="4535250" y="398605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3"/>
          <p:cNvSpPr/>
          <p:nvPr/>
        </p:nvSpPr>
        <p:spPr>
          <a:xfrm>
            <a:off x="1321863" y="771375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3"/>
          <p:cNvSpPr/>
          <p:nvPr/>
        </p:nvSpPr>
        <p:spPr>
          <a:xfrm>
            <a:off x="4414350" y="1982088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3"/>
          <p:cNvSpPr/>
          <p:nvPr/>
        </p:nvSpPr>
        <p:spPr>
          <a:xfrm>
            <a:off x="1848825" y="4388081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3"/>
          <p:cNvSpPr/>
          <p:nvPr/>
        </p:nvSpPr>
        <p:spPr>
          <a:xfrm>
            <a:off x="4341228" y="688958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3"/>
          <p:cNvSpPr/>
          <p:nvPr/>
        </p:nvSpPr>
        <p:spPr>
          <a:xfrm>
            <a:off x="650528" y="1424583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5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4"/>
          <p:cNvSpPr txBox="1"/>
          <p:nvPr>
            <p:ph idx="1" type="subTitle"/>
          </p:nvPr>
        </p:nvSpPr>
        <p:spPr>
          <a:xfrm>
            <a:off x="4946575" y="3921915"/>
            <a:ext cx="32778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28" name="Google Shape;428;p34"/>
          <p:cNvSpPr txBox="1"/>
          <p:nvPr>
            <p:ph idx="2" type="subTitle"/>
          </p:nvPr>
        </p:nvSpPr>
        <p:spPr>
          <a:xfrm>
            <a:off x="4946575" y="2576485"/>
            <a:ext cx="32778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29" name="Google Shape;429;p34"/>
          <p:cNvSpPr txBox="1"/>
          <p:nvPr>
            <p:ph idx="3" type="subTitle"/>
          </p:nvPr>
        </p:nvSpPr>
        <p:spPr>
          <a:xfrm>
            <a:off x="4946575" y="1275340"/>
            <a:ext cx="32778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30" name="Google Shape;430;p34"/>
          <p:cNvSpPr txBox="1"/>
          <p:nvPr>
            <p:ph type="title"/>
          </p:nvPr>
        </p:nvSpPr>
        <p:spPr>
          <a:xfrm>
            <a:off x="925459" y="2064300"/>
            <a:ext cx="27726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31" name="Google Shape;431;p34"/>
          <p:cNvSpPr txBox="1"/>
          <p:nvPr>
            <p:ph idx="4" type="subTitle"/>
          </p:nvPr>
        </p:nvSpPr>
        <p:spPr>
          <a:xfrm>
            <a:off x="4946575" y="916850"/>
            <a:ext cx="21540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432" name="Google Shape;432;p34"/>
          <p:cNvSpPr txBox="1"/>
          <p:nvPr>
            <p:ph idx="5" type="subTitle"/>
          </p:nvPr>
        </p:nvSpPr>
        <p:spPr>
          <a:xfrm>
            <a:off x="4946575" y="2212250"/>
            <a:ext cx="21540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433" name="Google Shape;433;p34"/>
          <p:cNvSpPr txBox="1"/>
          <p:nvPr>
            <p:ph idx="6" type="subTitle"/>
          </p:nvPr>
        </p:nvSpPr>
        <p:spPr>
          <a:xfrm>
            <a:off x="4946575" y="3572080"/>
            <a:ext cx="21540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Lobster"/>
              <a:buNone/>
              <a:defRPr sz="18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5"/>
          <p:cNvSpPr txBox="1"/>
          <p:nvPr/>
        </p:nvSpPr>
        <p:spPr>
          <a:xfrm>
            <a:off x="2920950" y="3401061"/>
            <a:ext cx="3302100" cy="9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85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b="1" lang="en" sz="85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85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b="1" lang="en" sz="85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85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b="1" lang="en" sz="85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85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85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36" name="Google Shape;436;p35"/>
          <p:cNvSpPr txBox="1"/>
          <p:nvPr>
            <p:ph type="ctrTitle"/>
          </p:nvPr>
        </p:nvSpPr>
        <p:spPr>
          <a:xfrm>
            <a:off x="877650" y="957075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sp>
        <p:nvSpPr>
          <p:cNvPr id="437" name="Google Shape;437;p35"/>
          <p:cNvSpPr txBox="1"/>
          <p:nvPr>
            <p:ph idx="1" type="subTitle"/>
          </p:nvPr>
        </p:nvSpPr>
        <p:spPr>
          <a:xfrm>
            <a:off x="3010650" y="2138372"/>
            <a:ext cx="3122700" cy="16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438" name="Google Shape;438;p35"/>
          <p:cNvSpPr/>
          <p:nvPr/>
        </p:nvSpPr>
        <p:spPr>
          <a:xfrm rot="-2940394">
            <a:off x="2577959" y="551840"/>
            <a:ext cx="423152" cy="995401"/>
          </a:xfrm>
          <a:custGeom>
            <a:rect b="b" l="l" r="r" t="t"/>
            <a:pathLst>
              <a:path extrusionOk="0" h="6723" w="2858">
                <a:moveTo>
                  <a:pt x="429" y="1"/>
                </a:moveTo>
                <a:cubicBezTo>
                  <a:pt x="359" y="1"/>
                  <a:pt x="307" y="34"/>
                  <a:pt x="294" y="117"/>
                </a:cubicBezTo>
                <a:cubicBezTo>
                  <a:pt x="0" y="2400"/>
                  <a:pt x="895" y="4924"/>
                  <a:pt x="2444" y="6606"/>
                </a:cubicBezTo>
                <a:cubicBezTo>
                  <a:pt x="2511" y="6673"/>
                  <a:pt x="2637" y="6723"/>
                  <a:pt x="2724" y="6723"/>
                </a:cubicBezTo>
                <a:cubicBezTo>
                  <a:pt x="2811" y="6723"/>
                  <a:pt x="2858" y="6673"/>
                  <a:pt x="2764" y="6539"/>
                </a:cubicBezTo>
                <a:cubicBezTo>
                  <a:pt x="1549" y="4657"/>
                  <a:pt x="1042" y="2734"/>
                  <a:pt x="1028" y="504"/>
                </a:cubicBezTo>
                <a:cubicBezTo>
                  <a:pt x="1028" y="313"/>
                  <a:pt x="642" y="1"/>
                  <a:pt x="4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5"/>
          <p:cNvSpPr/>
          <p:nvPr/>
        </p:nvSpPr>
        <p:spPr>
          <a:xfrm rot="-2940394">
            <a:off x="2788398" y="1052556"/>
            <a:ext cx="440919" cy="554037"/>
          </a:xfrm>
          <a:custGeom>
            <a:rect b="b" l="l" r="r" t="t"/>
            <a:pathLst>
              <a:path extrusionOk="0" h="3742" w="2978">
                <a:moveTo>
                  <a:pt x="129" y="1"/>
                </a:moveTo>
                <a:cubicBezTo>
                  <a:pt x="49" y="1"/>
                  <a:pt x="1" y="49"/>
                  <a:pt x="34" y="179"/>
                </a:cubicBezTo>
                <a:cubicBezTo>
                  <a:pt x="448" y="1661"/>
                  <a:pt x="1436" y="2889"/>
                  <a:pt x="2718" y="3703"/>
                </a:cubicBezTo>
                <a:cubicBezTo>
                  <a:pt x="2766" y="3730"/>
                  <a:pt x="2806" y="3741"/>
                  <a:pt x="2839" y="3741"/>
                </a:cubicBezTo>
                <a:cubicBezTo>
                  <a:pt x="2971" y="3741"/>
                  <a:pt x="2977" y="3557"/>
                  <a:pt x="2838" y="3450"/>
                </a:cubicBezTo>
                <a:cubicBezTo>
                  <a:pt x="1757" y="2635"/>
                  <a:pt x="1022" y="1554"/>
                  <a:pt x="555" y="285"/>
                </a:cubicBezTo>
                <a:cubicBezTo>
                  <a:pt x="512" y="157"/>
                  <a:pt x="271" y="1"/>
                  <a:pt x="1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5"/>
          <p:cNvSpPr/>
          <p:nvPr/>
        </p:nvSpPr>
        <p:spPr>
          <a:xfrm rot="-2940394">
            <a:off x="2857489" y="1417252"/>
            <a:ext cx="372220" cy="238967"/>
          </a:xfrm>
          <a:custGeom>
            <a:rect b="b" l="l" r="r" t="t"/>
            <a:pathLst>
              <a:path extrusionOk="0" h="1614" w="2514">
                <a:moveTo>
                  <a:pt x="190" y="0"/>
                </a:moveTo>
                <a:cubicBezTo>
                  <a:pt x="68" y="0"/>
                  <a:pt x="1" y="75"/>
                  <a:pt x="118" y="277"/>
                </a:cubicBezTo>
                <a:cubicBezTo>
                  <a:pt x="492" y="998"/>
                  <a:pt x="1400" y="1599"/>
                  <a:pt x="2214" y="1613"/>
                </a:cubicBezTo>
                <a:cubicBezTo>
                  <a:pt x="2224" y="1613"/>
                  <a:pt x="2233" y="1614"/>
                  <a:pt x="2241" y="1614"/>
                </a:cubicBezTo>
                <a:cubicBezTo>
                  <a:pt x="2513" y="1614"/>
                  <a:pt x="2158" y="1198"/>
                  <a:pt x="2054" y="1172"/>
                </a:cubicBezTo>
                <a:cubicBezTo>
                  <a:pt x="1453" y="932"/>
                  <a:pt x="1026" y="651"/>
                  <a:pt x="599" y="184"/>
                </a:cubicBezTo>
                <a:cubicBezTo>
                  <a:pt x="503" y="82"/>
                  <a:pt x="317" y="0"/>
                  <a:pt x="1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35"/>
          <p:cNvSpPr/>
          <p:nvPr/>
        </p:nvSpPr>
        <p:spPr>
          <a:xfrm rot="-240416">
            <a:off x="5824633" y="787574"/>
            <a:ext cx="954844" cy="498538"/>
          </a:xfrm>
          <a:custGeom>
            <a:rect b="b" l="l" r="r" t="t"/>
            <a:pathLst>
              <a:path extrusionOk="0" h="5138" w="9841">
                <a:moveTo>
                  <a:pt x="9177" y="1"/>
                </a:moveTo>
                <a:cubicBezTo>
                  <a:pt x="9121" y="1"/>
                  <a:pt x="9076" y="21"/>
                  <a:pt x="9048" y="68"/>
                </a:cubicBezTo>
                <a:cubicBezTo>
                  <a:pt x="7394" y="2786"/>
                  <a:pt x="4664" y="4708"/>
                  <a:pt x="1504" y="4708"/>
                </a:cubicBezTo>
                <a:cubicBezTo>
                  <a:pt x="1092" y="4708"/>
                  <a:pt x="674" y="4676"/>
                  <a:pt x="249" y="4608"/>
                </a:cubicBezTo>
                <a:cubicBezTo>
                  <a:pt x="239" y="4607"/>
                  <a:pt x="230" y="4607"/>
                  <a:pt x="222" y="4607"/>
                </a:cubicBezTo>
                <a:cubicBezTo>
                  <a:pt x="1" y="4607"/>
                  <a:pt x="241" y="4930"/>
                  <a:pt x="383" y="4969"/>
                </a:cubicBezTo>
                <a:cubicBezTo>
                  <a:pt x="973" y="5081"/>
                  <a:pt x="1571" y="5137"/>
                  <a:pt x="2167" y="5137"/>
                </a:cubicBezTo>
                <a:cubicBezTo>
                  <a:pt x="5316" y="5137"/>
                  <a:pt x="8384" y="3576"/>
                  <a:pt x="9742" y="589"/>
                </a:cubicBezTo>
                <a:cubicBezTo>
                  <a:pt x="9840" y="383"/>
                  <a:pt x="9418" y="1"/>
                  <a:pt x="917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5"/>
          <p:cNvSpPr/>
          <p:nvPr/>
        </p:nvSpPr>
        <p:spPr>
          <a:xfrm rot="-240416">
            <a:off x="5916142" y="1339795"/>
            <a:ext cx="598755" cy="116921"/>
          </a:xfrm>
          <a:custGeom>
            <a:rect b="b" l="l" r="r" t="t"/>
            <a:pathLst>
              <a:path extrusionOk="0" h="1205" w="6171">
                <a:moveTo>
                  <a:pt x="169" y="1"/>
                </a:moveTo>
                <a:cubicBezTo>
                  <a:pt x="0" y="1"/>
                  <a:pt x="150" y="325"/>
                  <a:pt x="310" y="405"/>
                </a:cubicBezTo>
                <a:cubicBezTo>
                  <a:pt x="1373" y="895"/>
                  <a:pt x="2581" y="1204"/>
                  <a:pt x="3775" y="1204"/>
                </a:cubicBezTo>
                <a:cubicBezTo>
                  <a:pt x="4502" y="1204"/>
                  <a:pt x="5223" y="1090"/>
                  <a:pt x="5905" y="832"/>
                </a:cubicBezTo>
                <a:cubicBezTo>
                  <a:pt x="6170" y="719"/>
                  <a:pt x="5706" y="294"/>
                  <a:pt x="5475" y="294"/>
                </a:cubicBezTo>
                <a:cubicBezTo>
                  <a:pt x="5461" y="294"/>
                  <a:pt x="5449" y="295"/>
                  <a:pt x="5438" y="298"/>
                </a:cubicBezTo>
                <a:cubicBezTo>
                  <a:pt x="4630" y="481"/>
                  <a:pt x="3838" y="594"/>
                  <a:pt x="3057" y="594"/>
                </a:cubicBezTo>
                <a:cubicBezTo>
                  <a:pt x="2121" y="594"/>
                  <a:pt x="1200" y="431"/>
                  <a:pt x="284" y="31"/>
                </a:cubicBezTo>
                <a:cubicBezTo>
                  <a:pt x="235" y="10"/>
                  <a:pt x="198" y="1"/>
                  <a:pt x="1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5"/>
          <p:cNvSpPr/>
          <p:nvPr/>
        </p:nvSpPr>
        <p:spPr>
          <a:xfrm rot="-240416">
            <a:off x="5923965" y="1449379"/>
            <a:ext cx="280312" cy="132251"/>
          </a:xfrm>
          <a:custGeom>
            <a:rect b="b" l="l" r="r" t="t"/>
            <a:pathLst>
              <a:path extrusionOk="0" h="1363" w="2889">
                <a:moveTo>
                  <a:pt x="170" y="0"/>
                </a:moveTo>
                <a:cubicBezTo>
                  <a:pt x="69" y="0"/>
                  <a:pt x="1" y="85"/>
                  <a:pt x="111" y="214"/>
                </a:cubicBezTo>
                <a:cubicBezTo>
                  <a:pt x="796" y="899"/>
                  <a:pt x="1663" y="1363"/>
                  <a:pt x="2634" y="1363"/>
                </a:cubicBezTo>
                <a:cubicBezTo>
                  <a:pt x="2648" y="1363"/>
                  <a:pt x="2661" y="1363"/>
                  <a:pt x="2675" y="1363"/>
                </a:cubicBezTo>
                <a:cubicBezTo>
                  <a:pt x="2889" y="1363"/>
                  <a:pt x="2622" y="1015"/>
                  <a:pt x="2488" y="989"/>
                </a:cubicBezTo>
                <a:cubicBezTo>
                  <a:pt x="1647" y="922"/>
                  <a:pt x="913" y="642"/>
                  <a:pt x="312" y="54"/>
                </a:cubicBezTo>
                <a:cubicBezTo>
                  <a:pt x="267" y="17"/>
                  <a:pt x="215" y="0"/>
                  <a:pt x="1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35"/>
          <p:cNvSpPr/>
          <p:nvPr/>
        </p:nvSpPr>
        <p:spPr>
          <a:xfrm rot="-1465842">
            <a:off x="855237" y="3258170"/>
            <a:ext cx="539751" cy="1111786"/>
          </a:xfrm>
          <a:custGeom>
            <a:rect b="b" l="l" r="r" t="t"/>
            <a:pathLst>
              <a:path extrusionOk="0" h="10194" w="4949">
                <a:moveTo>
                  <a:pt x="2693" y="1"/>
                </a:moveTo>
                <a:cubicBezTo>
                  <a:pt x="2489" y="1"/>
                  <a:pt x="2348" y="221"/>
                  <a:pt x="2270" y="428"/>
                </a:cubicBezTo>
                <a:cubicBezTo>
                  <a:pt x="1883" y="1403"/>
                  <a:pt x="1829" y="2511"/>
                  <a:pt x="2096" y="3513"/>
                </a:cubicBezTo>
                <a:cubicBezTo>
                  <a:pt x="2083" y="4247"/>
                  <a:pt x="2163" y="4968"/>
                  <a:pt x="2297" y="5662"/>
                </a:cubicBezTo>
                <a:cubicBezTo>
                  <a:pt x="1843" y="5035"/>
                  <a:pt x="1202" y="4541"/>
                  <a:pt x="441" y="4314"/>
                </a:cubicBezTo>
                <a:cubicBezTo>
                  <a:pt x="386" y="4297"/>
                  <a:pt x="324" y="4285"/>
                  <a:pt x="266" y="4285"/>
                </a:cubicBezTo>
                <a:cubicBezTo>
                  <a:pt x="182" y="4285"/>
                  <a:pt x="106" y="4310"/>
                  <a:pt x="67" y="4381"/>
                </a:cubicBezTo>
                <a:cubicBezTo>
                  <a:pt x="0" y="4474"/>
                  <a:pt x="67" y="4608"/>
                  <a:pt x="107" y="4714"/>
                </a:cubicBezTo>
                <a:cubicBezTo>
                  <a:pt x="614" y="5556"/>
                  <a:pt x="1495" y="6197"/>
                  <a:pt x="2484" y="6383"/>
                </a:cubicBezTo>
                <a:cubicBezTo>
                  <a:pt x="2670" y="6998"/>
                  <a:pt x="2897" y="7585"/>
                  <a:pt x="3205" y="8146"/>
                </a:cubicBezTo>
                <a:cubicBezTo>
                  <a:pt x="2693" y="7747"/>
                  <a:pt x="2040" y="7520"/>
                  <a:pt x="1397" y="7520"/>
                </a:cubicBezTo>
                <a:cubicBezTo>
                  <a:pt x="1200" y="7520"/>
                  <a:pt x="1005" y="7541"/>
                  <a:pt x="814" y="7585"/>
                </a:cubicBezTo>
                <a:cubicBezTo>
                  <a:pt x="1095" y="8079"/>
                  <a:pt x="1549" y="8466"/>
                  <a:pt x="2070" y="8707"/>
                </a:cubicBezTo>
                <a:cubicBezTo>
                  <a:pt x="2399" y="8853"/>
                  <a:pt x="2759" y="8930"/>
                  <a:pt x="3125" y="8930"/>
                </a:cubicBezTo>
                <a:cubicBezTo>
                  <a:pt x="3294" y="8930"/>
                  <a:pt x="3463" y="8914"/>
                  <a:pt x="3632" y="8880"/>
                </a:cubicBezTo>
                <a:cubicBezTo>
                  <a:pt x="3912" y="9321"/>
                  <a:pt x="4246" y="9735"/>
                  <a:pt x="4607" y="10135"/>
                </a:cubicBezTo>
                <a:cubicBezTo>
                  <a:pt x="4641" y="10176"/>
                  <a:pt x="4680" y="10194"/>
                  <a:pt x="4718" y="10194"/>
                </a:cubicBezTo>
                <a:cubicBezTo>
                  <a:pt x="4841" y="10194"/>
                  <a:pt x="4949" y="10014"/>
                  <a:pt x="4847" y="9882"/>
                </a:cubicBezTo>
                <a:cubicBezTo>
                  <a:pt x="4540" y="9561"/>
                  <a:pt x="4259" y="9201"/>
                  <a:pt x="3992" y="8814"/>
                </a:cubicBezTo>
                <a:lnTo>
                  <a:pt x="4019" y="8787"/>
                </a:lnTo>
                <a:cubicBezTo>
                  <a:pt x="4526" y="8146"/>
                  <a:pt x="4793" y="7331"/>
                  <a:pt x="4740" y="6517"/>
                </a:cubicBezTo>
                <a:cubicBezTo>
                  <a:pt x="4727" y="6317"/>
                  <a:pt x="4687" y="5649"/>
                  <a:pt x="4486" y="5529"/>
                </a:cubicBezTo>
                <a:cubicBezTo>
                  <a:pt x="4452" y="5511"/>
                  <a:pt x="4418" y="5503"/>
                  <a:pt x="4384" y="5503"/>
                </a:cubicBezTo>
                <a:cubicBezTo>
                  <a:pt x="4164" y="5503"/>
                  <a:pt x="3955" y="5836"/>
                  <a:pt x="3885" y="6010"/>
                </a:cubicBezTo>
                <a:cubicBezTo>
                  <a:pt x="3765" y="6317"/>
                  <a:pt x="3725" y="6664"/>
                  <a:pt x="3685" y="6984"/>
                </a:cubicBezTo>
                <a:cubicBezTo>
                  <a:pt x="3632" y="7558"/>
                  <a:pt x="3699" y="8146"/>
                  <a:pt x="3912" y="8680"/>
                </a:cubicBezTo>
                <a:cubicBezTo>
                  <a:pt x="3432" y="7946"/>
                  <a:pt x="3071" y="7158"/>
                  <a:pt x="2817" y="6330"/>
                </a:cubicBezTo>
                <a:cubicBezTo>
                  <a:pt x="3245" y="5876"/>
                  <a:pt x="3565" y="5329"/>
                  <a:pt x="3765" y="4728"/>
                </a:cubicBezTo>
                <a:cubicBezTo>
                  <a:pt x="3872" y="4394"/>
                  <a:pt x="4219" y="3313"/>
                  <a:pt x="3752" y="3086"/>
                </a:cubicBezTo>
                <a:cubicBezTo>
                  <a:pt x="3713" y="3069"/>
                  <a:pt x="3675" y="3061"/>
                  <a:pt x="3639" y="3061"/>
                </a:cubicBezTo>
                <a:cubicBezTo>
                  <a:pt x="3501" y="3061"/>
                  <a:pt x="3383" y="3169"/>
                  <a:pt x="3298" y="3286"/>
                </a:cubicBezTo>
                <a:cubicBezTo>
                  <a:pt x="2817" y="4114"/>
                  <a:pt x="2617" y="5075"/>
                  <a:pt x="2737" y="6010"/>
                </a:cubicBezTo>
                <a:cubicBezTo>
                  <a:pt x="2550" y="5315"/>
                  <a:pt x="2443" y="4608"/>
                  <a:pt x="2430" y="3873"/>
                </a:cubicBezTo>
                <a:cubicBezTo>
                  <a:pt x="2937" y="2805"/>
                  <a:pt x="3285" y="1644"/>
                  <a:pt x="3071" y="495"/>
                </a:cubicBezTo>
                <a:cubicBezTo>
                  <a:pt x="3031" y="268"/>
                  <a:pt x="2911" y="28"/>
                  <a:pt x="2710" y="1"/>
                </a:cubicBezTo>
                <a:cubicBezTo>
                  <a:pt x="2704" y="1"/>
                  <a:pt x="2698" y="1"/>
                  <a:pt x="26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5"/>
          <p:cNvSpPr/>
          <p:nvPr/>
        </p:nvSpPr>
        <p:spPr>
          <a:xfrm flipH="1" rot="1465842">
            <a:off x="7749012" y="3357545"/>
            <a:ext cx="539751" cy="1111786"/>
          </a:xfrm>
          <a:custGeom>
            <a:rect b="b" l="l" r="r" t="t"/>
            <a:pathLst>
              <a:path extrusionOk="0" h="10194" w="4949">
                <a:moveTo>
                  <a:pt x="2693" y="1"/>
                </a:moveTo>
                <a:cubicBezTo>
                  <a:pt x="2489" y="1"/>
                  <a:pt x="2348" y="221"/>
                  <a:pt x="2270" y="428"/>
                </a:cubicBezTo>
                <a:cubicBezTo>
                  <a:pt x="1883" y="1403"/>
                  <a:pt x="1829" y="2511"/>
                  <a:pt x="2096" y="3513"/>
                </a:cubicBezTo>
                <a:cubicBezTo>
                  <a:pt x="2083" y="4247"/>
                  <a:pt x="2163" y="4968"/>
                  <a:pt x="2297" y="5662"/>
                </a:cubicBezTo>
                <a:cubicBezTo>
                  <a:pt x="1843" y="5035"/>
                  <a:pt x="1202" y="4541"/>
                  <a:pt x="441" y="4314"/>
                </a:cubicBezTo>
                <a:cubicBezTo>
                  <a:pt x="386" y="4297"/>
                  <a:pt x="324" y="4285"/>
                  <a:pt x="266" y="4285"/>
                </a:cubicBezTo>
                <a:cubicBezTo>
                  <a:pt x="182" y="4285"/>
                  <a:pt x="106" y="4310"/>
                  <a:pt x="67" y="4381"/>
                </a:cubicBezTo>
                <a:cubicBezTo>
                  <a:pt x="0" y="4474"/>
                  <a:pt x="67" y="4608"/>
                  <a:pt x="107" y="4714"/>
                </a:cubicBezTo>
                <a:cubicBezTo>
                  <a:pt x="614" y="5556"/>
                  <a:pt x="1495" y="6197"/>
                  <a:pt x="2484" y="6383"/>
                </a:cubicBezTo>
                <a:cubicBezTo>
                  <a:pt x="2670" y="6998"/>
                  <a:pt x="2897" y="7585"/>
                  <a:pt x="3205" y="8146"/>
                </a:cubicBezTo>
                <a:cubicBezTo>
                  <a:pt x="2693" y="7747"/>
                  <a:pt x="2040" y="7520"/>
                  <a:pt x="1397" y="7520"/>
                </a:cubicBezTo>
                <a:cubicBezTo>
                  <a:pt x="1200" y="7520"/>
                  <a:pt x="1005" y="7541"/>
                  <a:pt x="814" y="7585"/>
                </a:cubicBezTo>
                <a:cubicBezTo>
                  <a:pt x="1095" y="8079"/>
                  <a:pt x="1549" y="8466"/>
                  <a:pt x="2070" y="8707"/>
                </a:cubicBezTo>
                <a:cubicBezTo>
                  <a:pt x="2399" y="8853"/>
                  <a:pt x="2759" y="8930"/>
                  <a:pt x="3125" y="8930"/>
                </a:cubicBezTo>
                <a:cubicBezTo>
                  <a:pt x="3294" y="8930"/>
                  <a:pt x="3463" y="8914"/>
                  <a:pt x="3632" y="8880"/>
                </a:cubicBezTo>
                <a:cubicBezTo>
                  <a:pt x="3912" y="9321"/>
                  <a:pt x="4246" y="9735"/>
                  <a:pt x="4607" y="10135"/>
                </a:cubicBezTo>
                <a:cubicBezTo>
                  <a:pt x="4641" y="10176"/>
                  <a:pt x="4680" y="10194"/>
                  <a:pt x="4718" y="10194"/>
                </a:cubicBezTo>
                <a:cubicBezTo>
                  <a:pt x="4841" y="10194"/>
                  <a:pt x="4949" y="10014"/>
                  <a:pt x="4847" y="9882"/>
                </a:cubicBezTo>
                <a:cubicBezTo>
                  <a:pt x="4540" y="9561"/>
                  <a:pt x="4259" y="9201"/>
                  <a:pt x="3992" y="8814"/>
                </a:cubicBezTo>
                <a:lnTo>
                  <a:pt x="4019" y="8787"/>
                </a:lnTo>
                <a:cubicBezTo>
                  <a:pt x="4526" y="8146"/>
                  <a:pt x="4793" y="7331"/>
                  <a:pt x="4740" y="6517"/>
                </a:cubicBezTo>
                <a:cubicBezTo>
                  <a:pt x="4727" y="6317"/>
                  <a:pt x="4687" y="5649"/>
                  <a:pt x="4486" y="5529"/>
                </a:cubicBezTo>
                <a:cubicBezTo>
                  <a:pt x="4452" y="5511"/>
                  <a:pt x="4418" y="5503"/>
                  <a:pt x="4384" y="5503"/>
                </a:cubicBezTo>
                <a:cubicBezTo>
                  <a:pt x="4164" y="5503"/>
                  <a:pt x="3955" y="5836"/>
                  <a:pt x="3885" y="6010"/>
                </a:cubicBezTo>
                <a:cubicBezTo>
                  <a:pt x="3765" y="6317"/>
                  <a:pt x="3725" y="6664"/>
                  <a:pt x="3685" y="6984"/>
                </a:cubicBezTo>
                <a:cubicBezTo>
                  <a:pt x="3632" y="7558"/>
                  <a:pt x="3699" y="8146"/>
                  <a:pt x="3912" y="8680"/>
                </a:cubicBezTo>
                <a:cubicBezTo>
                  <a:pt x="3432" y="7946"/>
                  <a:pt x="3071" y="7158"/>
                  <a:pt x="2817" y="6330"/>
                </a:cubicBezTo>
                <a:cubicBezTo>
                  <a:pt x="3245" y="5876"/>
                  <a:pt x="3565" y="5329"/>
                  <a:pt x="3765" y="4728"/>
                </a:cubicBezTo>
                <a:cubicBezTo>
                  <a:pt x="3872" y="4394"/>
                  <a:pt x="4219" y="3313"/>
                  <a:pt x="3752" y="3086"/>
                </a:cubicBezTo>
                <a:cubicBezTo>
                  <a:pt x="3713" y="3069"/>
                  <a:pt x="3675" y="3061"/>
                  <a:pt x="3639" y="3061"/>
                </a:cubicBezTo>
                <a:cubicBezTo>
                  <a:pt x="3501" y="3061"/>
                  <a:pt x="3383" y="3169"/>
                  <a:pt x="3298" y="3286"/>
                </a:cubicBezTo>
                <a:cubicBezTo>
                  <a:pt x="2817" y="4114"/>
                  <a:pt x="2617" y="5075"/>
                  <a:pt x="2737" y="6010"/>
                </a:cubicBezTo>
                <a:cubicBezTo>
                  <a:pt x="2550" y="5315"/>
                  <a:pt x="2443" y="4608"/>
                  <a:pt x="2430" y="3873"/>
                </a:cubicBezTo>
                <a:cubicBezTo>
                  <a:pt x="2937" y="2805"/>
                  <a:pt x="3285" y="1644"/>
                  <a:pt x="3071" y="495"/>
                </a:cubicBezTo>
                <a:cubicBezTo>
                  <a:pt x="3031" y="268"/>
                  <a:pt x="2911" y="28"/>
                  <a:pt x="2710" y="1"/>
                </a:cubicBezTo>
                <a:cubicBezTo>
                  <a:pt x="2704" y="1"/>
                  <a:pt x="2698" y="1"/>
                  <a:pt x="26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5"/>
          <p:cNvSpPr/>
          <p:nvPr/>
        </p:nvSpPr>
        <p:spPr>
          <a:xfrm>
            <a:off x="7077478" y="1983695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5"/>
          <p:cNvSpPr/>
          <p:nvPr/>
        </p:nvSpPr>
        <p:spPr>
          <a:xfrm>
            <a:off x="2106873" y="3196335"/>
            <a:ext cx="230275" cy="246200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5"/>
          <p:cNvSpPr/>
          <p:nvPr/>
        </p:nvSpPr>
        <p:spPr>
          <a:xfrm>
            <a:off x="1433353" y="1392408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5"/>
          <p:cNvSpPr txBox="1"/>
          <p:nvPr>
            <p:ph idx="2" type="subTitle"/>
          </p:nvPr>
        </p:nvSpPr>
        <p:spPr>
          <a:xfrm>
            <a:off x="3010650" y="1772328"/>
            <a:ext cx="3122700" cy="4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/>
        </p:txBody>
      </p:sp>
      <p:sp>
        <p:nvSpPr>
          <p:cNvPr id="450" name="Google Shape;450;p35"/>
          <p:cNvSpPr/>
          <p:nvPr/>
        </p:nvSpPr>
        <p:spPr>
          <a:xfrm>
            <a:off x="6643811" y="4165547"/>
            <a:ext cx="151924" cy="162454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5"/>
          <p:cNvSpPr/>
          <p:nvPr/>
        </p:nvSpPr>
        <p:spPr>
          <a:xfrm>
            <a:off x="782968" y="260058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5"/>
          <p:cNvSpPr/>
          <p:nvPr/>
        </p:nvSpPr>
        <p:spPr>
          <a:xfrm>
            <a:off x="4385143" y="8070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5"/>
          <p:cNvSpPr/>
          <p:nvPr/>
        </p:nvSpPr>
        <p:spPr>
          <a:xfrm>
            <a:off x="8544113" y="447225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35"/>
          <p:cNvSpPr/>
          <p:nvPr/>
        </p:nvSpPr>
        <p:spPr>
          <a:xfrm>
            <a:off x="1070888" y="48700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5"/>
          <p:cNvSpPr/>
          <p:nvPr/>
        </p:nvSpPr>
        <p:spPr>
          <a:xfrm>
            <a:off x="2337150" y="443180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5"/>
          <p:cNvSpPr/>
          <p:nvPr/>
        </p:nvSpPr>
        <p:spPr>
          <a:xfrm>
            <a:off x="7197625" y="333855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5"/>
          <p:cNvSpPr/>
          <p:nvPr/>
        </p:nvSpPr>
        <p:spPr>
          <a:xfrm>
            <a:off x="6300350" y="2907175"/>
            <a:ext cx="172500" cy="172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35"/>
          <p:cNvSpPr/>
          <p:nvPr/>
        </p:nvSpPr>
        <p:spPr>
          <a:xfrm>
            <a:off x="2619600" y="2181525"/>
            <a:ext cx="172500" cy="172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6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6"/>
          <p:cNvSpPr txBox="1"/>
          <p:nvPr>
            <p:ph idx="1" type="subTitle"/>
          </p:nvPr>
        </p:nvSpPr>
        <p:spPr>
          <a:xfrm>
            <a:off x="693850" y="2802300"/>
            <a:ext cx="35613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1" name="Google Shape;461;p36"/>
          <p:cNvSpPr txBox="1"/>
          <p:nvPr>
            <p:ph idx="2" type="body"/>
          </p:nvPr>
        </p:nvSpPr>
        <p:spPr>
          <a:xfrm>
            <a:off x="4443050" y="724075"/>
            <a:ext cx="4372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indent="-3238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4pPr>
            <a:lvl5pPr indent="-3238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5pPr>
            <a:lvl6pPr indent="-3238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6pPr>
            <a:lvl7pPr indent="-3238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7pPr>
            <a:lvl8pPr indent="-3238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8pPr>
            <a:lvl9pPr indent="-3238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2" name="Google Shape;462;p36"/>
          <p:cNvSpPr txBox="1"/>
          <p:nvPr>
            <p:ph type="ctrTitle"/>
          </p:nvPr>
        </p:nvSpPr>
        <p:spPr>
          <a:xfrm>
            <a:off x="693850" y="1933500"/>
            <a:ext cx="3561300" cy="63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3" name="Google Shape;463;p36"/>
          <p:cNvSpPr/>
          <p:nvPr/>
        </p:nvSpPr>
        <p:spPr>
          <a:xfrm>
            <a:off x="463573" y="4505235"/>
            <a:ext cx="230275" cy="246200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36"/>
          <p:cNvSpPr/>
          <p:nvPr/>
        </p:nvSpPr>
        <p:spPr>
          <a:xfrm>
            <a:off x="3653586" y="4216135"/>
            <a:ext cx="151924" cy="162454"/>
          </a:xfrm>
          <a:custGeom>
            <a:rect b="b" l="l" r="r" t="t"/>
            <a:pathLst>
              <a:path extrusionOk="0" h="2071" w="1937">
                <a:moveTo>
                  <a:pt x="962" y="1"/>
                </a:moveTo>
                <a:cubicBezTo>
                  <a:pt x="829" y="1"/>
                  <a:pt x="735" y="334"/>
                  <a:pt x="695" y="775"/>
                </a:cubicBezTo>
                <a:cubicBezTo>
                  <a:pt x="294" y="802"/>
                  <a:pt x="1" y="909"/>
                  <a:pt x="1" y="1042"/>
                </a:cubicBezTo>
                <a:cubicBezTo>
                  <a:pt x="1" y="1176"/>
                  <a:pt x="294" y="1269"/>
                  <a:pt x="695" y="1309"/>
                </a:cubicBezTo>
                <a:cubicBezTo>
                  <a:pt x="735" y="1736"/>
                  <a:pt x="829" y="2070"/>
                  <a:pt x="962" y="2070"/>
                </a:cubicBezTo>
                <a:cubicBezTo>
                  <a:pt x="1096" y="2070"/>
                  <a:pt x="1202" y="1736"/>
                  <a:pt x="1229" y="1309"/>
                </a:cubicBezTo>
                <a:cubicBezTo>
                  <a:pt x="1630" y="1269"/>
                  <a:pt x="1937" y="1162"/>
                  <a:pt x="1937" y="1042"/>
                </a:cubicBezTo>
                <a:cubicBezTo>
                  <a:pt x="1937" y="909"/>
                  <a:pt x="1630" y="802"/>
                  <a:pt x="1229" y="775"/>
                </a:cubicBezTo>
                <a:cubicBezTo>
                  <a:pt x="1202" y="334"/>
                  <a:pt x="1096" y="1"/>
                  <a:pt x="962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6"/>
          <p:cNvSpPr/>
          <p:nvPr/>
        </p:nvSpPr>
        <p:spPr>
          <a:xfrm>
            <a:off x="2972118" y="104241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6"/>
          <p:cNvSpPr/>
          <p:nvPr/>
        </p:nvSpPr>
        <p:spPr>
          <a:xfrm>
            <a:off x="1983425" y="425525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6"/>
          <p:cNvSpPr/>
          <p:nvPr/>
        </p:nvSpPr>
        <p:spPr>
          <a:xfrm>
            <a:off x="8103300" y="499156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6"/>
          <p:cNvSpPr/>
          <p:nvPr/>
        </p:nvSpPr>
        <p:spPr>
          <a:xfrm>
            <a:off x="892100" y="583375"/>
            <a:ext cx="172500" cy="172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"/>
          <p:cNvSpPr txBox="1"/>
          <p:nvPr>
            <p:ph idx="1" type="subTitle"/>
          </p:nvPr>
        </p:nvSpPr>
        <p:spPr>
          <a:xfrm>
            <a:off x="4845495" y="3099092"/>
            <a:ext cx="29736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9pPr>
          </a:lstStyle>
          <a:p/>
        </p:txBody>
      </p:sp>
      <p:sp>
        <p:nvSpPr>
          <p:cNvPr id="61" name="Google Shape;61;p5"/>
          <p:cNvSpPr txBox="1"/>
          <p:nvPr>
            <p:ph idx="2" type="body"/>
          </p:nvPr>
        </p:nvSpPr>
        <p:spPr>
          <a:xfrm>
            <a:off x="1438619" y="3244704"/>
            <a:ext cx="2656200" cy="16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2" name="Google Shape;62;p5"/>
          <p:cNvSpPr txBox="1"/>
          <p:nvPr>
            <p:ph idx="3" type="body"/>
          </p:nvPr>
        </p:nvSpPr>
        <p:spPr>
          <a:xfrm>
            <a:off x="5004200" y="3246664"/>
            <a:ext cx="2656200" cy="16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3" name="Google Shape;63;p5"/>
          <p:cNvSpPr txBox="1"/>
          <p:nvPr/>
        </p:nvSpPr>
        <p:spPr>
          <a:xfrm>
            <a:off x="1331069" y="3012575"/>
            <a:ext cx="28713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64" name="Google Shape;64;p5"/>
          <p:cNvSpPr txBox="1"/>
          <p:nvPr>
            <p:ph idx="4" type="subTitle"/>
          </p:nvPr>
        </p:nvSpPr>
        <p:spPr>
          <a:xfrm>
            <a:off x="1331069" y="3099092"/>
            <a:ext cx="28713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700">
                <a:latin typeface="Chewy"/>
                <a:ea typeface="Chewy"/>
                <a:cs typeface="Chewy"/>
                <a:sym typeface="Chewy"/>
              </a:defRPr>
            </a:lvl9pPr>
          </a:lstStyle>
          <a:p/>
        </p:txBody>
      </p:sp>
      <p:sp>
        <p:nvSpPr>
          <p:cNvPr id="65" name="Google Shape;65;p5"/>
          <p:cNvSpPr txBox="1"/>
          <p:nvPr>
            <p:ph type="ctrTitle"/>
          </p:nvPr>
        </p:nvSpPr>
        <p:spPr>
          <a:xfrm>
            <a:off x="1769550" y="811125"/>
            <a:ext cx="5604900" cy="636300"/>
          </a:xfrm>
          <a:prstGeom prst="rect">
            <a:avLst/>
          </a:prstGeom>
          <a:effectLst>
            <a:outerShdw rotWithShape="0" algn="bl" dir="3900000" dist="66675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/>
        </p:txBody>
      </p:sp>
      <p:sp>
        <p:nvSpPr>
          <p:cNvPr id="66" name="Google Shape;66;p5"/>
          <p:cNvSpPr/>
          <p:nvPr/>
        </p:nvSpPr>
        <p:spPr>
          <a:xfrm>
            <a:off x="7660388" y="234486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/>
          <p:cNvSpPr/>
          <p:nvPr/>
        </p:nvSpPr>
        <p:spPr>
          <a:xfrm>
            <a:off x="4676900" y="4305101"/>
            <a:ext cx="168602" cy="13094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4094825" y="1912451"/>
            <a:ext cx="168602" cy="13094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878588" y="232591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5"/>
          <p:cNvSpPr/>
          <p:nvPr/>
        </p:nvSpPr>
        <p:spPr>
          <a:xfrm>
            <a:off x="1090855" y="64746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5"/>
          <p:cNvSpPr/>
          <p:nvPr/>
        </p:nvSpPr>
        <p:spPr>
          <a:xfrm>
            <a:off x="817340" y="437503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5"/>
          <p:cNvSpPr/>
          <p:nvPr/>
        </p:nvSpPr>
        <p:spPr>
          <a:xfrm>
            <a:off x="8484890" y="120085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5"/>
          <p:cNvSpPr/>
          <p:nvPr/>
        </p:nvSpPr>
        <p:spPr>
          <a:xfrm>
            <a:off x="8397080" y="455633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/>
          <p:nvPr>
            <p:ph type="ctrTitle"/>
          </p:nvPr>
        </p:nvSpPr>
        <p:spPr>
          <a:xfrm>
            <a:off x="877650" y="811129"/>
            <a:ext cx="73887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6" name="Google Shape;76;p6"/>
          <p:cNvSpPr/>
          <p:nvPr/>
        </p:nvSpPr>
        <p:spPr>
          <a:xfrm>
            <a:off x="8239988" y="454331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6"/>
          <p:cNvSpPr/>
          <p:nvPr/>
        </p:nvSpPr>
        <p:spPr>
          <a:xfrm>
            <a:off x="331275" y="2278500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7560425" y="811125"/>
            <a:ext cx="22189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/>
          <p:nvPr/>
        </p:nvSpPr>
        <p:spPr>
          <a:xfrm>
            <a:off x="8348413" y="219429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6"/>
          <p:cNvSpPr/>
          <p:nvPr/>
        </p:nvSpPr>
        <p:spPr>
          <a:xfrm>
            <a:off x="452163" y="104124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/>
          <p:nvPr>
            <p:ph type="title"/>
          </p:nvPr>
        </p:nvSpPr>
        <p:spPr>
          <a:xfrm>
            <a:off x="4367500" y="1128450"/>
            <a:ext cx="4354200" cy="191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Lobster"/>
                <a:ea typeface="Lobster"/>
                <a:cs typeface="Lobster"/>
                <a:sym typeface="Lobs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Lobster"/>
                <a:ea typeface="Lobster"/>
                <a:cs typeface="Lobster"/>
                <a:sym typeface="Lobster"/>
              </a:defRPr>
            </a:lvl9pPr>
          </a:lstStyle>
          <a:p/>
        </p:txBody>
      </p:sp>
      <p:sp>
        <p:nvSpPr>
          <p:cNvPr id="83" name="Google Shape;83;p7"/>
          <p:cNvSpPr txBox="1"/>
          <p:nvPr>
            <p:ph idx="1" type="subTitle"/>
          </p:nvPr>
        </p:nvSpPr>
        <p:spPr>
          <a:xfrm>
            <a:off x="4381181" y="2949666"/>
            <a:ext cx="3844500" cy="9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4" name="Google Shape;84;p7"/>
          <p:cNvSpPr/>
          <p:nvPr/>
        </p:nvSpPr>
        <p:spPr>
          <a:xfrm>
            <a:off x="6798863" y="1764844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7"/>
          <p:cNvSpPr/>
          <p:nvPr/>
        </p:nvSpPr>
        <p:spPr>
          <a:xfrm>
            <a:off x="4381163" y="410171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7"/>
          <p:cNvSpPr/>
          <p:nvPr/>
        </p:nvSpPr>
        <p:spPr>
          <a:xfrm>
            <a:off x="4156605" y="1346553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7"/>
          <p:cNvSpPr/>
          <p:nvPr/>
        </p:nvSpPr>
        <p:spPr>
          <a:xfrm>
            <a:off x="8055990" y="133778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7"/>
          <p:cNvSpPr/>
          <p:nvPr/>
        </p:nvSpPr>
        <p:spPr>
          <a:xfrm>
            <a:off x="5540680" y="400803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7"/>
          <p:cNvSpPr/>
          <p:nvPr/>
        </p:nvSpPr>
        <p:spPr>
          <a:xfrm>
            <a:off x="5222130" y="1381589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7"/>
          <p:cNvSpPr/>
          <p:nvPr/>
        </p:nvSpPr>
        <p:spPr>
          <a:xfrm>
            <a:off x="7239065" y="368000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6154415" y="170698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/>
          <p:cNvSpPr/>
          <p:nvPr/>
        </p:nvSpPr>
        <p:spPr>
          <a:xfrm>
            <a:off x="8169580" y="4185928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"/>
          <p:cNvSpPr txBox="1"/>
          <p:nvPr>
            <p:ph type="title"/>
          </p:nvPr>
        </p:nvSpPr>
        <p:spPr>
          <a:xfrm>
            <a:off x="975450" y="2115600"/>
            <a:ext cx="7193100" cy="380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 txBox="1"/>
          <p:nvPr>
            <p:ph type="title"/>
          </p:nvPr>
        </p:nvSpPr>
        <p:spPr>
          <a:xfrm>
            <a:off x="685800" y="1593240"/>
            <a:ext cx="773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97" name="Google Shape;97;p9"/>
          <p:cNvSpPr txBox="1"/>
          <p:nvPr>
            <p:ph idx="1" type="subTitle"/>
          </p:nvPr>
        </p:nvSpPr>
        <p:spPr>
          <a:xfrm>
            <a:off x="2678400" y="3407005"/>
            <a:ext cx="3787200" cy="6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8" name="Google Shape;98;p9"/>
          <p:cNvSpPr/>
          <p:nvPr/>
        </p:nvSpPr>
        <p:spPr>
          <a:xfrm>
            <a:off x="2322935" y="1940275"/>
            <a:ext cx="4699975" cy="1262946"/>
          </a:xfrm>
          <a:custGeom>
            <a:rect b="b" l="l" r="r" t="t"/>
            <a:pathLst>
              <a:path extrusionOk="0" h="6232" w="23192">
                <a:moveTo>
                  <a:pt x="22429" y="1"/>
                </a:moveTo>
                <a:cubicBezTo>
                  <a:pt x="22330" y="1"/>
                  <a:pt x="22244" y="46"/>
                  <a:pt x="22193" y="155"/>
                </a:cubicBezTo>
                <a:cubicBezTo>
                  <a:pt x="21338" y="1918"/>
                  <a:pt x="19990" y="3159"/>
                  <a:pt x="18134" y="3814"/>
                </a:cubicBezTo>
                <a:cubicBezTo>
                  <a:pt x="17148" y="4161"/>
                  <a:pt x="16110" y="4288"/>
                  <a:pt x="15061" y="4288"/>
                </a:cubicBezTo>
                <a:cubicBezTo>
                  <a:pt x="13693" y="4288"/>
                  <a:pt x="12305" y="4073"/>
                  <a:pt x="10990" y="3854"/>
                </a:cubicBezTo>
                <a:cubicBezTo>
                  <a:pt x="9513" y="3614"/>
                  <a:pt x="7583" y="3252"/>
                  <a:pt x="5717" y="3252"/>
                </a:cubicBezTo>
                <a:cubicBezTo>
                  <a:pt x="3434" y="3252"/>
                  <a:pt x="1247" y="3794"/>
                  <a:pt x="108" y="5763"/>
                </a:cubicBezTo>
                <a:cubicBezTo>
                  <a:pt x="0" y="5936"/>
                  <a:pt x="303" y="6232"/>
                  <a:pt x="494" y="6232"/>
                </a:cubicBezTo>
                <a:cubicBezTo>
                  <a:pt x="538" y="6232"/>
                  <a:pt x="577" y="6215"/>
                  <a:pt x="602" y="6177"/>
                </a:cubicBezTo>
                <a:cubicBezTo>
                  <a:pt x="1779" y="4462"/>
                  <a:pt x="4036" y="4144"/>
                  <a:pt x="5997" y="4144"/>
                </a:cubicBezTo>
                <a:cubicBezTo>
                  <a:pt x="6127" y="4144"/>
                  <a:pt x="6256" y="4145"/>
                  <a:pt x="6384" y="4148"/>
                </a:cubicBezTo>
                <a:cubicBezTo>
                  <a:pt x="8787" y="4174"/>
                  <a:pt x="11137" y="4842"/>
                  <a:pt x="13527" y="5149"/>
                </a:cubicBezTo>
                <a:cubicBezTo>
                  <a:pt x="14111" y="5222"/>
                  <a:pt x="14753" y="5265"/>
                  <a:pt x="15421" y="5265"/>
                </a:cubicBezTo>
                <a:cubicBezTo>
                  <a:pt x="18662" y="5265"/>
                  <a:pt x="22499" y="4252"/>
                  <a:pt x="23141" y="743"/>
                </a:cubicBezTo>
                <a:cubicBezTo>
                  <a:pt x="23191" y="449"/>
                  <a:pt x="22742" y="1"/>
                  <a:pt x="2242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/>
          <p:nvPr/>
        </p:nvSpPr>
        <p:spPr>
          <a:xfrm rot="-2191340">
            <a:off x="5876328" y="642962"/>
            <a:ext cx="866771" cy="1226266"/>
          </a:xfrm>
          <a:custGeom>
            <a:rect b="b" l="l" r="r" t="t"/>
            <a:pathLst>
              <a:path extrusionOk="0" h="5925" w="4188">
                <a:moveTo>
                  <a:pt x="405" y="1"/>
                </a:moveTo>
                <a:cubicBezTo>
                  <a:pt x="345" y="1"/>
                  <a:pt x="298" y="61"/>
                  <a:pt x="268" y="213"/>
                </a:cubicBezTo>
                <a:cubicBezTo>
                  <a:pt x="228" y="373"/>
                  <a:pt x="215" y="520"/>
                  <a:pt x="215" y="680"/>
                </a:cubicBezTo>
                <a:cubicBezTo>
                  <a:pt x="215" y="974"/>
                  <a:pt x="241" y="1268"/>
                  <a:pt x="348" y="1535"/>
                </a:cubicBezTo>
                <a:cubicBezTo>
                  <a:pt x="522" y="2055"/>
                  <a:pt x="882" y="2509"/>
                  <a:pt x="1336" y="2803"/>
                </a:cubicBezTo>
                <a:cubicBezTo>
                  <a:pt x="1443" y="3070"/>
                  <a:pt x="1576" y="3337"/>
                  <a:pt x="1737" y="3591"/>
                </a:cubicBezTo>
                <a:cubicBezTo>
                  <a:pt x="1910" y="3911"/>
                  <a:pt x="2151" y="4205"/>
                  <a:pt x="2404" y="4472"/>
                </a:cubicBezTo>
                <a:cubicBezTo>
                  <a:pt x="2084" y="4205"/>
                  <a:pt x="1683" y="4045"/>
                  <a:pt x="1283" y="3951"/>
                </a:cubicBezTo>
                <a:cubicBezTo>
                  <a:pt x="1151" y="3929"/>
                  <a:pt x="900" y="3884"/>
                  <a:pt x="667" y="3884"/>
                </a:cubicBezTo>
                <a:cubicBezTo>
                  <a:pt x="473" y="3884"/>
                  <a:pt x="292" y="3915"/>
                  <a:pt x="201" y="4018"/>
                </a:cubicBezTo>
                <a:cubicBezTo>
                  <a:pt x="1" y="4258"/>
                  <a:pt x="415" y="4526"/>
                  <a:pt x="562" y="4606"/>
                </a:cubicBezTo>
                <a:cubicBezTo>
                  <a:pt x="940" y="4803"/>
                  <a:pt x="1365" y="4907"/>
                  <a:pt x="1792" y="4907"/>
                </a:cubicBezTo>
                <a:cubicBezTo>
                  <a:pt x="2089" y="4907"/>
                  <a:pt x="2387" y="4856"/>
                  <a:pt x="2671" y="4753"/>
                </a:cubicBezTo>
                <a:cubicBezTo>
                  <a:pt x="3085" y="5180"/>
                  <a:pt x="3566" y="5540"/>
                  <a:pt x="4047" y="5874"/>
                </a:cubicBezTo>
                <a:cubicBezTo>
                  <a:pt x="4079" y="5910"/>
                  <a:pt x="4107" y="5925"/>
                  <a:pt x="4127" y="5925"/>
                </a:cubicBezTo>
                <a:cubicBezTo>
                  <a:pt x="4183" y="5925"/>
                  <a:pt x="4188" y="5818"/>
                  <a:pt x="4100" y="5741"/>
                </a:cubicBezTo>
                <a:cubicBezTo>
                  <a:pt x="3633" y="5407"/>
                  <a:pt x="3192" y="5060"/>
                  <a:pt x="2805" y="4659"/>
                </a:cubicBezTo>
                <a:lnTo>
                  <a:pt x="2845" y="4619"/>
                </a:lnTo>
                <a:cubicBezTo>
                  <a:pt x="3005" y="3978"/>
                  <a:pt x="3032" y="3310"/>
                  <a:pt x="2938" y="2656"/>
                </a:cubicBezTo>
                <a:cubicBezTo>
                  <a:pt x="2898" y="2483"/>
                  <a:pt x="2832" y="2109"/>
                  <a:pt x="2631" y="2015"/>
                </a:cubicBezTo>
                <a:cubicBezTo>
                  <a:pt x="2612" y="2007"/>
                  <a:pt x="2594" y="2004"/>
                  <a:pt x="2577" y="2004"/>
                </a:cubicBezTo>
                <a:cubicBezTo>
                  <a:pt x="2450" y="2004"/>
                  <a:pt x="2373" y="2203"/>
                  <a:pt x="2338" y="2309"/>
                </a:cubicBezTo>
                <a:cubicBezTo>
                  <a:pt x="2231" y="2603"/>
                  <a:pt x="2217" y="2950"/>
                  <a:pt x="2231" y="3270"/>
                </a:cubicBezTo>
                <a:cubicBezTo>
                  <a:pt x="2244" y="3644"/>
                  <a:pt x="2338" y="3991"/>
                  <a:pt x="2498" y="4312"/>
                </a:cubicBezTo>
                <a:cubicBezTo>
                  <a:pt x="2244" y="4045"/>
                  <a:pt x="2030" y="3738"/>
                  <a:pt x="1830" y="3417"/>
                </a:cubicBezTo>
                <a:cubicBezTo>
                  <a:pt x="1683" y="3190"/>
                  <a:pt x="1563" y="2937"/>
                  <a:pt x="1443" y="2683"/>
                </a:cubicBezTo>
                <a:cubicBezTo>
                  <a:pt x="1483" y="2122"/>
                  <a:pt x="1363" y="1535"/>
                  <a:pt x="1149" y="1014"/>
                </a:cubicBezTo>
                <a:cubicBezTo>
                  <a:pt x="1016" y="734"/>
                  <a:pt x="869" y="453"/>
                  <a:pt x="669" y="213"/>
                </a:cubicBezTo>
                <a:cubicBezTo>
                  <a:pt x="566" y="89"/>
                  <a:pt x="476" y="1"/>
                  <a:pt x="4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9"/>
          <p:cNvSpPr/>
          <p:nvPr/>
        </p:nvSpPr>
        <p:spPr>
          <a:xfrm>
            <a:off x="2858254" y="3027450"/>
            <a:ext cx="226344" cy="175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9"/>
          <p:cNvSpPr/>
          <p:nvPr/>
        </p:nvSpPr>
        <p:spPr>
          <a:xfrm>
            <a:off x="6394426" y="2064025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7101623" y="2513300"/>
            <a:ext cx="150524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9"/>
          <p:cNvSpPr/>
          <p:nvPr/>
        </p:nvSpPr>
        <p:spPr>
          <a:xfrm>
            <a:off x="3720476" y="1088050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9"/>
          <p:cNvSpPr/>
          <p:nvPr/>
        </p:nvSpPr>
        <p:spPr>
          <a:xfrm>
            <a:off x="2172403" y="2166600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9"/>
          <p:cNvSpPr/>
          <p:nvPr/>
        </p:nvSpPr>
        <p:spPr>
          <a:xfrm>
            <a:off x="4729598" y="1197650"/>
            <a:ext cx="150524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9"/>
          <p:cNvSpPr/>
          <p:nvPr/>
        </p:nvSpPr>
        <p:spPr>
          <a:xfrm>
            <a:off x="6546826" y="3207025"/>
            <a:ext cx="71174" cy="552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9"/>
          <p:cNvSpPr/>
          <p:nvPr/>
        </p:nvSpPr>
        <p:spPr>
          <a:xfrm>
            <a:off x="1924065" y="347178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9"/>
          <p:cNvSpPr/>
          <p:nvPr/>
        </p:nvSpPr>
        <p:spPr>
          <a:xfrm>
            <a:off x="7647755" y="1642264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9"/>
          <p:cNvSpPr/>
          <p:nvPr/>
        </p:nvSpPr>
        <p:spPr>
          <a:xfrm>
            <a:off x="1514830" y="2524901"/>
            <a:ext cx="87818" cy="93684"/>
          </a:xfrm>
          <a:custGeom>
            <a:rect b="b" l="l" r="r" t="t"/>
            <a:pathLst>
              <a:path extrusionOk="0" h="1070" w="1003">
                <a:moveTo>
                  <a:pt x="495" y="1"/>
                </a:moveTo>
                <a:cubicBezTo>
                  <a:pt x="428" y="1"/>
                  <a:pt x="375" y="174"/>
                  <a:pt x="361" y="401"/>
                </a:cubicBezTo>
                <a:cubicBezTo>
                  <a:pt x="148" y="428"/>
                  <a:pt x="1" y="468"/>
                  <a:pt x="1" y="535"/>
                </a:cubicBezTo>
                <a:cubicBezTo>
                  <a:pt x="1" y="602"/>
                  <a:pt x="148" y="655"/>
                  <a:pt x="361" y="669"/>
                </a:cubicBezTo>
                <a:cubicBezTo>
                  <a:pt x="375" y="909"/>
                  <a:pt x="428" y="1069"/>
                  <a:pt x="495" y="1069"/>
                </a:cubicBezTo>
                <a:cubicBezTo>
                  <a:pt x="562" y="1069"/>
                  <a:pt x="615" y="909"/>
                  <a:pt x="628" y="669"/>
                </a:cubicBezTo>
                <a:cubicBezTo>
                  <a:pt x="855" y="655"/>
                  <a:pt x="1002" y="602"/>
                  <a:pt x="1002" y="535"/>
                </a:cubicBezTo>
                <a:cubicBezTo>
                  <a:pt x="1002" y="468"/>
                  <a:pt x="842" y="415"/>
                  <a:pt x="628" y="401"/>
                </a:cubicBezTo>
                <a:cubicBezTo>
                  <a:pt x="615" y="174"/>
                  <a:pt x="562" y="1"/>
                  <a:pt x="495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9"/>
          <p:cNvSpPr/>
          <p:nvPr/>
        </p:nvSpPr>
        <p:spPr>
          <a:xfrm>
            <a:off x="7345265" y="3653082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9"/>
          <p:cNvSpPr/>
          <p:nvPr/>
        </p:nvSpPr>
        <p:spPr>
          <a:xfrm>
            <a:off x="1692015" y="1197645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9"/>
          <p:cNvSpPr/>
          <p:nvPr/>
        </p:nvSpPr>
        <p:spPr>
          <a:xfrm>
            <a:off x="2527873" y="806025"/>
            <a:ext cx="150524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9"/>
          <p:cNvSpPr/>
          <p:nvPr/>
        </p:nvSpPr>
        <p:spPr>
          <a:xfrm>
            <a:off x="6760940" y="858207"/>
            <a:ext cx="169682" cy="181326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 txBox="1"/>
          <p:nvPr>
            <p:ph type="title"/>
          </p:nvPr>
        </p:nvSpPr>
        <p:spPr>
          <a:xfrm>
            <a:off x="3361475" y="2115600"/>
            <a:ext cx="5035800" cy="380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bur"/>
              <a:buNone/>
              <a:defRPr b="1" sz="28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bur"/>
              <a:buNone/>
              <a:defRPr sz="28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bur"/>
              <a:buNone/>
              <a:defRPr sz="28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bur"/>
              <a:buNone/>
              <a:defRPr sz="28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bur"/>
              <a:buNone/>
              <a:defRPr sz="28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bur"/>
              <a:buNone/>
              <a:defRPr sz="28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bur"/>
              <a:buNone/>
              <a:defRPr sz="28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bur"/>
              <a:buNone/>
              <a:defRPr sz="28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bur"/>
              <a:buNone/>
              <a:defRPr sz="28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238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238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238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238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238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238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238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238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14.png"/><Relationship Id="rId7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9.png"/><Relationship Id="rId5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3.png"/><Relationship Id="rId4" Type="http://schemas.openxmlformats.org/officeDocument/2006/relationships/image" Target="../media/image21.png"/><Relationship Id="rId5" Type="http://schemas.openxmlformats.org/officeDocument/2006/relationships/image" Target="../media/image4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Relationship Id="rId4" Type="http://schemas.openxmlformats.org/officeDocument/2006/relationships/image" Target="../media/image4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1.png"/><Relationship Id="rId4" Type="http://schemas.openxmlformats.org/officeDocument/2006/relationships/image" Target="../media/image34.png"/><Relationship Id="rId5" Type="http://schemas.openxmlformats.org/officeDocument/2006/relationships/image" Target="../media/image29.png"/><Relationship Id="rId6" Type="http://schemas.openxmlformats.org/officeDocument/2006/relationships/image" Target="../media/image28.png"/><Relationship Id="rId7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0.png"/><Relationship Id="rId4" Type="http://schemas.openxmlformats.org/officeDocument/2006/relationships/image" Target="../media/image35.png"/><Relationship Id="rId5" Type="http://schemas.openxmlformats.org/officeDocument/2006/relationships/image" Target="../media/image37.png"/><Relationship Id="rId6" Type="http://schemas.openxmlformats.org/officeDocument/2006/relationships/image" Target="../media/image36.png"/><Relationship Id="rId7" Type="http://schemas.openxmlformats.org/officeDocument/2006/relationships/image" Target="../media/image42.png"/><Relationship Id="rId8" Type="http://schemas.openxmlformats.org/officeDocument/2006/relationships/image" Target="../media/image3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holatelcel.com/tecnologia/android-11-es-oficial-conoce-todas-las-novedades-telefonos-compatibles/" TargetMode="External"/><Relationship Id="rId4" Type="http://schemas.openxmlformats.org/officeDocument/2006/relationships/hyperlink" Target="https://socialgeek.co/moviles/las-ventajas-de-usar-android/" TargetMode="External"/><Relationship Id="rId5" Type="http://schemas.openxmlformats.org/officeDocument/2006/relationships/hyperlink" Target="https://www.deustoformacion.com/blog/apps-moviles/lenguajes-para-programar-aplicaciones-android#:~:text=aplicaciones%20para%20Android-,Java,sistema%20operativo%2C%20usar%C3%A1%20este%20c%C3%B3digo" TargetMode="External"/><Relationship Id="rId6" Type="http://schemas.openxmlformats.org/officeDocument/2006/relationships/hyperlink" Target="https://news.samsung.com/pe/el-modo-nocturno-optimizado-por-ia-de-la-serie-galaxy-s21" TargetMode="External"/><Relationship Id="rId7" Type="http://schemas.openxmlformats.org/officeDocument/2006/relationships/hyperlink" Target="https://elandroidelibre.elespanol.com/2021/02/la-realidad-aumentada-de-google-llega-a-26-moviles-galaxy-s21-xiaomi-mi-10-lite-y-mas.html" TargetMode="External"/><Relationship Id="rId8" Type="http://schemas.openxmlformats.org/officeDocument/2006/relationships/hyperlink" Target="https://www.xatakandroid.com/analisis/samsung-galaxy-s21-ultra-analisis-caracteristicas-precio-especificaciones-1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samsung.com/mx/info/privacy/#:~:text=En%20Samsung%20Electronics%2C%20nuestra%20prioridad,Valoramos%20mucho%20tu%20confianza" TargetMode="External"/><Relationship Id="rId4" Type="http://schemas.openxmlformats.org/officeDocument/2006/relationships/hyperlink" Target="https://www.samsungstore.mx/smartphones/galaxy-s21?gclid=CjwKCAjw9MuCBhBUEiwAbDZ-7rvxar_omdt34PYxDCr-7QUP3kuo5uCo88olqoGp6L-S0s2qLHlaxhoCSyQQAvD_BwE" TargetMode="External"/><Relationship Id="rId5" Type="http://schemas.openxmlformats.org/officeDocument/2006/relationships/hyperlink" Target="https://news.samsung.com/es/samsung-amplia-sus-actualizaciones-y-lleva-la-seguridad-de-sus-dispositivos-galaxy-al-siguiente-nivel" TargetMode="External"/><Relationship Id="rId6" Type="http://schemas.openxmlformats.org/officeDocument/2006/relationships/hyperlink" Target="https://hipertextual.com/2021/01/galaxy-s21-ultra-analisis-es-mejor-smartphone-con-android-momento" TargetMode="External"/><Relationship Id="rId7" Type="http://schemas.openxmlformats.org/officeDocument/2006/relationships/hyperlink" Target="https://www.expansion.com/economia-digital/companias/2021/03/18/60535824e5fdea490c8b45cd.html" TargetMode="External"/><Relationship Id="rId8" Type="http://schemas.openxmlformats.org/officeDocument/2006/relationships/hyperlink" Target="https://hipertextual.com/2021/03/huawei-5g-tarifas-patente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3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4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7"/>
          <p:cNvSpPr txBox="1"/>
          <p:nvPr>
            <p:ph idx="2" type="title"/>
          </p:nvPr>
        </p:nvSpPr>
        <p:spPr>
          <a:xfrm>
            <a:off x="2039250" y="532950"/>
            <a:ext cx="5065500" cy="3265200"/>
          </a:xfrm>
          <a:prstGeom prst="rect">
            <a:avLst/>
          </a:prstGeom>
          <a:effectLst>
            <a:outerShdw rotWithShape="0" algn="bl" dir="1920000" dist="123825">
              <a:schemeClr val="l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900">
              <a:solidFill>
                <a:schemeClr val="lt2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5800">
                <a:latin typeface="Lily Script One"/>
                <a:ea typeface="Lily Script One"/>
                <a:cs typeface="Lily Script One"/>
                <a:sym typeface="Lily Script One"/>
              </a:rPr>
              <a:t>Samsung</a:t>
            </a:r>
            <a:endParaRPr b="0" sz="5800"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5800">
                <a:latin typeface="Lily Script One"/>
                <a:ea typeface="Lily Script One"/>
                <a:cs typeface="Lily Script One"/>
                <a:sym typeface="Lily Script One"/>
              </a:rPr>
              <a:t>Galaxy S21</a:t>
            </a:r>
            <a:endParaRPr b="0" sz="5800"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5800">
                <a:latin typeface="Lily Script One"/>
                <a:ea typeface="Lily Script One"/>
                <a:cs typeface="Lily Script One"/>
                <a:sym typeface="Lily Script One"/>
              </a:rPr>
              <a:t>Ultra  5G</a:t>
            </a:r>
            <a:r>
              <a:rPr b="0" lang="en" sz="7200">
                <a:solidFill>
                  <a:schemeClr val="lt2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 </a:t>
            </a:r>
            <a:endParaRPr b="0" sz="12200">
              <a:solidFill>
                <a:schemeClr val="lt2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7100">
              <a:solidFill>
                <a:schemeClr val="lt2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474" name="Google Shape;474;p37"/>
          <p:cNvSpPr/>
          <p:nvPr/>
        </p:nvSpPr>
        <p:spPr>
          <a:xfrm>
            <a:off x="1779825" y="2547284"/>
            <a:ext cx="553939" cy="256313"/>
          </a:xfrm>
          <a:custGeom>
            <a:rect b="b" l="l" r="r" t="t"/>
            <a:pathLst>
              <a:path extrusionOk="0" h="2824" w="6103">
                <a:moveTo>
                  <a:pt x="321" y="0"/>
                </a:moveTo>
                <a:cubicBezTo>
                  <a:pt x="209" y="0"/>
                  <a:pt x="119" y="26"/>
                  <a:pt x="67" y="139"/>
                </a:cubicBezTo>
                <a:cubicBezTo>
                  <a:pt x="1" y="286"/>
                  <a:pt x="54" y="406"/>
                  <a:pt x="161" y="500"/>
                </a:cubicBezTo>
                <a:cubicBezTo>
                  <a:pt x="254" y="593"/>
                  <a:pt x="335" y="660"/>
                  <a:pt x="441" y="700"/>
                </a:cubicBezTo>
                <a:cubicBezTo>
                  <a:pt x="668" y="820"/>
                  <a:pt x="909" y="954"/>
                  <a:pt x="1136" y="1061"/>
                </a:cubicBezTo>
                <a:cubicBezTo>
                  <a:pt x="2578" y="1621"/>
                  <a:pt x="4006" y="2195"/>
                  <a:pt x="5448" y="2743"/>
                </a:cubicBezTo>
                <a:cubicBezTo>
                  <a:pt x="5529" y="2783"/>
                  <a:pt x="5635" y="2796"/>
                  <a:pt x="5715" y="2810"/>
                </a:cubicBezTo>
                <a:cubicBezTo>
                  <a:pt x="5729" y="2810"/>
                  <a:pt x="5742" y="2823"/>
                  <a:pt x="5742" y="2823"/>
                </a:cubicBezTo>
                <a:cubicBezTo>
                  <a:pt x="5849" y="2756"/>
                  <a:pt x="5969" y="2716"/>
                  <a:pt x="6009" y="2609"/>
                </a:cubicBezTo>
                <a:cubicBezTo>
                  <a:pt x="6103" y="2476"/>
                  <a:pt x="6009" y="2329"/>
                  <a:pt x="5902" y="2262"/>
                </a:cubicBezTo>
                <a:cubicBezTo>
                  <a:pt x="5649" y="2102"/>
                  <a:pt x="5395" y="1982"/>
                  <a:pt x="5141" y="1875"/>
                </a:cubicBezTo>
                <a:cubicBezTo>
                  <a:pt x="3633" y="1261"/>
                  <a:pt x="2110" y="660"/>
                  <a:pt x="588" y="59"/>
                </a:cubicBezTo>
                <a:cubicBezTo>
                  <a:pt x="535" y="32"/>
                  <a:pt x="468" y="19"/>
                  <a:pt x="428" y="6"/>
                </a:cubicBezTo>
                <a:cubicBezTo>
                  <a:pt x="391" y="3"/>
                  <a:pt x="355" y="0"/>
                  <a:pt x="32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7"/>
          <p:cNvSpPr/>
          <p:nvPr/>
        </p:nvSpPr>
        <p:spPr>
          <a:xfrm>
            <a:off x="1704671" y="2943557"/>
            <a:ext cx="558840" cy="116902"/>
          </a:xfrm>
          <a:custGeom>
            <a:rect b="b" l="l" r="r" t="t"/>
            <a:pathLst>
              <a:path extrusionOk="0" h="1288" w="6157">
                <a:moveTo>
                  <a:pt x="5694" y="1"/>
                </a:moveTo>
                <a:cubicBezTo>
                  <a:pt x="5645" y="1"/>
                  <a:pt x="5597" y="7"/>
                  <a:pt x="5555" y="19"/>
                </a:cubicBezTo>
                <a:cubicBezTo>
                  <a:pt x="3886" y="193"/>
                  <a:pt x="2204" y="393"/>
                  <a:pt x="535" y="580"/>
                </a:cubicBezTo>
                <a:cubicBezTo>
                  <a:pt x="401" y="593"/>
                  <a:pt x="241" y="633"/>
                  <a:pt x="148" y="700"/>
                </a:cubicBezTo>
                <a:cubicBezTo>
                  <a:pt x="68" y="754"/>
                  <a:pt x="1" y="887"/>
                  <a:pt x="1" y="981"/>
                </a:cubicBezTo>
                <a:cubicBezTo>
                  <a:pt x="14" y="1061"/>
                  <a:pt x="121" y="1168"/>
                  <a:pt x="201" y="1221"/>
                </a:cubicBezTo>
                <a:cubicBezTo>
                  <a:pt x="295" y="1261"/>
                  <a:pt x="455" y="1261"/>
                  <a:pt x="562" y="1288"/>
                </a:cubicBezTo>
                <a:cubicBezTo>
                  <a:pt x="615" y="1261"/>
                  <a:pt x="669" y="1261"/>
                  <a:pt x="722" y="1261"/>
                </a:cubicBezTo>
                <a:cubicBezTo>
                  <a:pt x="2351" y="1087"/>
                  <a:pt x="4007" y="887"/>
                  <a:pt x="5662" y="700"/>
                </a:cubicBezTo>
                <a:cubicBezTo>
                  <a:pt x="5742" y="687"/>
                  <a:pt x="5836" y="660"/>
                  <a:pt x="5916" y="633"/>
                </a:cubicBezTo>
                <a:cubicBezTo>
                  <a:pt x="6076" y="580"/>
                  <a:pt x="6156" y="487"/>
                  <a:pt x="6156" y="313"/>
                </a:cubicBezTo>
                <a:cubicBezTo>
                  <a:pt x="6143" y="153"/>
                  <a:pt x="6023" y="59"/>
                  <a:pt x="5876" y="33"/>
                </a:cubicBezTo>
                <a:cubicBezTo>
                  <a:pt x="5817" y="11"/>
                  <a:pt x="5754" y="1"/>
                  <a:pt x="569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7"/>
          <p:cNvSpPr/>
          <p:nvPr/>
        </p:nvSpPr>
        <p:spPr>
          <a:xfrm>
            <a:off x="2005287" y="2283525"/>
            <a:ext cx="416974" cy="370129"/>
          </a:xfrm>
          <a:custGeom>
            <a:rect b="b" l="l" r="r" t="t"/>
            <a:pathLst>
              <a:path extrusionOk="0" h="4078" w="4594">
                <a:moveTo>
                  <a:pt x="341" y="1"/>
                </a:moveTo>
                <a:cubicBezTo>
                  <a:pt x="264" y="1"/>
                  <a:pt x="187" y="28"/>
                  <a:pt x="120" y="94"/>
                </a:cubicBezTo>
                <a:cubicBezTo>
                  <a:pt x="0" y="188"/>
                  <a:pt x="27" y="375"/>
                  <a:pt x="174" y="535"/>
                </a:cubicBezTo>
                <a:cubicBezTo>
                  <a:pt x="321" y="709"/>
                  <a:pt x="494" y="869"/>
                  <a:pt x="654" y="1029"/>
                </a:cubicBezTo>
                <a:cubicBezTo>
                  <a:pt x="1789" y="2004"/>
                  <a:pt x="2924" y="2978"/>
                  <a:pt x="4059" y="3967"/>
                </a:cubicBezTo>
                <a:cubicBezTo>
                  <a:pt x="4113" y="3993"/>
                  <a:pt x="4166" y="4047"/>
                  <a:pt x="4233" y="4060"/>
                </a:cubicBezTo>
                <a:cubicBezTo>
                  <a:pt x="4265" y="4072"/>
                  <a:pt x="4297" y="4077"/>
                  <a:pt x="4328" y="4077"/>
                </a:cubicBezTo>
                <a:cubicBezTo>
                  <a:pt x="4475" y="4077"/>
                  <a:pt x="4593" y="3949"/>
                  <a:pt x="4593" y="3740"/>
                </a:cubicBezTo>
                <a:cubicBezTo>
                  <a:pt x="4567" y="3700"/>
                  <a:pt x="4553" y="3593"/>
                  <a:pt x="4500" y="3513"/>
                </a:cubicBezTo>
                <a:cubicBezTo>
                  <a:pt x="4380" y="3366"/>
                  <a:pt x="4260" y="3232"/>
                  <a:pt x="4126" y="3112"/>
                </a:cubicBezTo>
                <a:cubicBezTo>
                  <a:pt x="3138" y="2244"/>
                  <a:pt x="2137" y="1376"/>
                  <a:pt x="1135" y="508"/>
                </a:cubicBezTo>
                <a:cubicBezTo>
                  <a:pt x="962" y="335"/>
                  <a:pt x="761" y="201"/>
                  <a:pt x="561" y="68"/>
                </a:cubicBezTo>
                <a:cubicBezTo>
                  <a:pt x="494" y="28"/>
                  <a:pt x="417" y="1"/>
                  <a:pt x="34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7"/>
          <p:cNvSpPr/>
          <p:nvPr/>
        </p:nvSpPr>
        <p:spPr>
          <a:xfrm rot="762598">
            <a:off x="6970713" y="2723042"/>
            <a:ext cx="533210" cy="164987"/>
          </a:xfrm>
          <a:custGeom>
            <a:rect b="b" l="l" r="r" t="t"/>
            <a:pathLst>
              <a:path extrusionOk="0" h="1657" w="5355">
                <a:moveTo>
                  <a:pt x="4980" y="0"/>
                </a:moveTo>
                <a:cubicBezTo>
                  <a:pt x="4914" y="0"/>
                  <a:pt x="4847" y="0"/>
                  <a:pt x="4780" y="14"/>
                </a:cubicBezTo>
                <a:cubicBezTo>
                  <a:pt x="4500" y="54"/>
                  <a:pt x="4206" y="80"/>
                  <a:pt x="3926" y="147"/>
                </a:cubicBezTo>
                <a:cubicBezTo>
                  <a:pt x="2911" y="374"/>
                  <a:pt x="1883" y="588"/>
                  <a:pt x="868" y="842"/>
                </a:cubicBezTo>
                <a:cubicBezTo>
                  <a:pt x="628" y="882"/>
                  <a:pt x="387" y="1042"/>
                  <a:pt x="160" y="1175"/>
                </a:cubicBezTo>
                <a:cubicBezTo>
                  <a:pt x="67" y="1202"/>
                  <a:pt x="0" y="1376"/>
                  <a:pt x="27" y="1456"/>
                </a:cubicBezTo>
                <a:cubicBezTo>
                  <a:pt x="40" y="1536"/>
                  <a:pt x="187" y="1603"/>
                  <a:pt x="254" y="1656"/>
                </a:cubicBezTo>
                <a:cubicBezTo>
                  <a:pt x="521" y="1589"/>
                  <a:pt x="761" y="1536"/>
                  <a:pt x="975" y="1469"/>
                </a:cubicBezTo>
                <a:cubicBezTo>
                  <a:pt x="2337" y="1135"/>
                  <a:pt x="3685" y="815"/>
                  <a:pt x="5047" y="494"/>
                </a:cubicBezTo>
                <a:cubicBezTo>
                  <a:pt x="5194" y="468"/>
                  <a:pt x="5354" y="414"/>
                  <a:pt x="5328" y="214"/>
                </a:cubicBezTo>
                <a:cubicBezTo>
                  <a:pt x="5301" y="14"/>
                  <a:pt x="5127" y="0"/>
                  <a:pt x="49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7"/>
          <p:cNvSpPr/>
          <p:nvPr/>
        </p:nvSpPr>
        <p:spPr>
          <a:xfrm>
            <a:off x="1798069" y="3194609"/>
            <a:ext cx="415704" cy="237889"/>
          </a:xfrm>
          <a:custGeom>
            <a:rect b="b" l="l" r="r" t="t"/>
            <a:pathLst>
              <a:path extrusionOk="0" h="2621" w="4580">
                <a:moveTo>
                  <a:pt x="4265" y="1"/>
                </a:moveTo>
                <a:cubicBezTo>
                  <a:pt x="4202" y="1"/>
                  <a:pt x="4131" y="19"/>
                  <a:pt x="4059" y="57"/>
                </a:cubicBezTo>
                <a:cubicBezTo>
                  <a:pt x="2804" y="671"/>
                  <a:pt x="1562" y="1286"/>
                  <a:pt x="320" y="1926"/>
                </a:cubicBezTo>
                <a:cubicBezTo>
                  <a:pt x="227" y="1967"/>
                  <a:pt x="120" y="2060"/>
                  <a:pt x="53" y="2153"/>
                </a:cubicBezTo>
                <a:cubicBezTo>
                  <a:pt x="27" y="2234"/>
                  <a:pt x="0" y="2367"/>
                  <a:pt x="40" y="2461"/>
                </a:cubicBezTo>
                <a:cubicBezTo>
                  <a:pt x="67" y="2541"/>
                  <a:pt x="187" y="2567"/>
                  <a:pt x="254" y="2621"/>
                </a:cubicBezTo>
                <a:cubicBezTo>
                  <a:pt x="401" y="2567"/>
                  <a:pt x="521" y="2541"/>
                  <a:pt x="641" y="2474"/>
                </a:cubicBezTo>
                <a:cubicBezTo>
                  <a:pt x="1803" y="1886"/>
                  <a:pt x="2978" y="1326"/>
                  <a:pt x="4139" y="738"/>
                </a:cubicBezTo>
                <a:cubicBezTo>
                  <a:pt x="4206" y="685"/>
                  <a:pt x="4273" y="658"/>
                  <a:pt x="4339" y="605"/>
                </a:cubicBezTo>
                <a:cubicBezTo>
                  <a:pt x="4526" y="471"/>
                  <a:pt x="4580" y="298"/>
                  <a:pt x="4513" y="151"/>
                </a:cubicBezTo>
                <a:cubicBezTo>
                  <a:pt x="4470" y="57"/>
                  <a:pt x="4378" y="1"/>
                  <a:pt x="42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37"/>
          <p:cNvSpPr/>
          <p:nvPr/>
        </p:nvSpPr>
        <p:spPr>
          <a:xfrm rot="762598">
            <a:off x="6940727" y="2323947"/>
            <a:ext cx="397593" cy="270829"/>
          </a:xfrm>
          <a:custGeom>
            <a:rect b="b" l="l" r="r" t="t"/>
            <a:pathLst>
              <a:path extrusionOk="0" h="2720" w="3993">
                <a:moveTo>
                  <a:pt x="3736" y="1"/>
                </a:moveTo>
                <a:cubicBezTo>
                  <a:pt x="3682" y="1"/>
                  <a:pt x="3624" y="20"/>
                  <a:pt x="3566" y="49"/>
                </a:cubicBezTo>
                <a:cubicBezTo>
                  <a:pt x="3432" y="142"/>
                  <a:pt x="3285" y="196"/>
                  <a:pt x="3152" y="289"/>
                </a:cubicBezTo>
                <a:cubicBezTo>
                  <a:pt x="2351" y="757"/>
                  <a:pt x="1549" y="1197"/>
                  <a:pt x="762" y="1678"/>
                </a:cubicBezTo>
                <a:cubicBezTo>
                  <a:pt x="508" y="1825"/>
                  <a:pt x="294" y="2025"/>
                  <a:pt x="81" y="2225"/>
                </a:cubicBezTo>
                <a:cubicBezTo>
                  <a:pt x="14" y="2265"/>
                  <a:pt x="1" y="2439"/>
                  <a:pt x="27" y="2532"/>
                </a:cubicBezTo>
                <a:cubicBezTo>
                  <a:pt x="67" y="2626"/>
                  <a:pt x="174" y="2679"/>
                  <a:pt x="268" y="2719"/>
                </a:cubicBezTo>
                <a:cubicBezTo>
                  <a:pt x="375" y="2679"/>
                  <a:pt x="481" y="2653"/>
                  <a:pt x="548" y="2586"/>
                </a:cubicBezTo>
                <a:lnTo>
                  <a:pt x="3499" y="743"/>
                </a:lnTo>
                <a:cubicBezTo>
                  <a:pt x="3632" y="676"/>
                  <a:pt x="3726" y="570"/>
                  <a:pt x="3846" y="476"/>
                </a:cubicBezTo>
                <a:cubicBezTo>
                  <a:pt x="3953" y="383"/>
                  <a:pt x="3993" y="249"/>
                  <a:pt x="3913" y="116"/>
                </a:cubicBezTo>
                <a:cubicBezTo>
                  <a:pt x="3868" y="33"/>
                  <a:pt x="3805" y="1"/>
                  <a:pt x="37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7"/>
          <p:cNvSpPr/>
          <p:nvPr/>
        </p:nvSpPr>
        <p:spPr>
          <a:xfrm rot="762598">
            <a:off x="6840139" y="3501002"/>
            <a:ext cx="389627" cy="198143"/>
          </a:xfrm>
          <a:custGeom>
            <a:rect b="b" l="l" r="r" t="t"/>
            <a:pathLst>
              <a:path extrusionOk="0" h="1990" w="3913">
                <a:moveTo>
                  <a:pt x="361" y="0"/>
                </a:moveTo>
                <a:cubicBezTo>
                  <a:pt x="267" y="0"/>
                  <a:pt x="107" y="80"/>
                  <a:pt x="67" y="160"/>
                </a:cubicBezTo>
                <a:cubicBezTo>
                  <a:pt x="0" y="280"/>
                  <a:pt x="67" y="414"/>
                  <a:pt x="174" y="494"/>
                </a:cubicBezTo>
                <a:cubicBezTo>
                  <a:pt x="214" y="534"/>
                  <a:pt x="267" y="561"/>
                  <a:pt x="307" y="588"/>
                </a:cubicBezTo>
                <a:cubicBezTo>
                  <a:pt x="1282" y="1015"/>
                  <a:pt x="2230" y="1455"/>
                  <a:pt x="3205" y="1869"/>
                </a:cubicBezTo>
                <a:cubicBezTo>
                  <a:pt x="3311" y="1923"/>
                  <a:pt x="3445" y="1936"/>
                  <a:pt x="3619" y="1989"/>
                </a:cubicBezTo>
                <a:cubicBezTo>
                  <a:pt x="3699" y="1923"/>
                  <a:pt x="3819" y="1869"/>
                  <a:pt x="3846" y="1789"/>
                </a:cubicBezTo>
                <a:cubicBezTo>
                  <a:pt x="3912" y="1656"/>
                  <a:pt x="3846" y="1536"/>
                  <a:pt x="3739" y="1455"/>
                </a:cubicBezTo>
                <a:cubicBezTo>
                  <a:pt x="3672" y="1402"/>
                  <a:pt x="3605" y="1349"/>
                  <a:pt x="3512" y="1322"/>
                </a:cubicBezTo>
                <a:cubicBezTo>
                  <a:pt x="2617" y="921"/>
                  <a:pt x="1736" y="521"/>
                  <a:pt x="841" y="120"/>
                </a:cubicBezTo>
                <a:cubicBezTo>
                  <a:pt x="694" y="53"/>
                  <a:pt x="534" y="0"/>
                  <a:pt x="3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37"/>
          <p:cNvSpPr/>
          <p:nvPr/>
        </p:nvSpPr>
        <p:spPr>
          <a:xfrm rot="762598">
            <a:off x="6951355" y="3165445"/>
            <a:ext cx="418901" cy="79058"/>
          </a:xfrm>
          <a:custGeom>
            <a:rect b="b" l="l" r="r" t="t"/>
            <a:pathLst>
              <a:path extrusionOk="0" h="794" w="4207">
                <a:moveTo>
                  <a:pt x="1100" y="1"/>
                </a:moveTo>
                <a:cubicBezTo>
                  <a:pt x="929" y="1"/>
                  <a:pt x="759" y="5"/>
                  <a:pt x="588" y="13"/>
                </a:cubicBezTo>
                <a:cubicBezTo>
                  <a:pt x="428" y="26"/>
                  <a:pt x="281" y="53"/>
                  <a:pt x="148" y="106"/>
                </a:cubicBezTo>
                <a:cubicBezTo>
                  <a:pt x="81" y="133"/>
                  <a:pt x="1" y="226"/>
                  <a:pt x="1" y="293"/>
                </a:cubicBezTo>
                <a:cubicBezTo>
                  <a:pt x="1" y="373"/>
                  <a:pt x="68" y="480"/>
                  <a:pt x="134" y="507"/>
                </a:cubicBezTo>
                <a:cubicBezTo>
                  <a:pt x="214" y="574"/>
                  <a:pt x="335" y="600"/>
                  <a:pt x="455" y="614"/>
                </a:cubicBezTo>
                <a:cubicBezTo>
                  <a:pt x="1136" y="680"/>
                  <a:pt x="1803" y="734"/>
                  <a:pt x="2484" y="774"/>
                </a:cubicBezTo>
                <a:cubicBezTo>
                  <a:pt x="2658" y="787"/>
                  <a:pt x="2835" y="794"/>
                  <a:pt x="3013" y="794"/>
                </a:cubicBezTo>
                <a:cubicBezTo>
                  <a:pt x="3192" y="794"/>
                  <a:pt x="3372" y="787"/>
                  <a:pt x="3552" y="774"/>
                </a:cubicBezTo>
                <a:cubicBezTo>
                  <a:pt x="3699" y="774"/>
                  <a:pt x="3860" y="774"/>
                  <a:pt x="3993" y="747"/>
                </a:cubicBezTo>
                <a:cubicBezTo>
                  <a:pt x="4073" y="720"/>
                  <a:pt x="4193" y="627"/>
                  <a:pt x="4193" y="547"/>
                </a:cubicBezTo>
                <a:cubicBezTo>
                  <a:pt x="4207" y="453"/>
                  <a:pt x="4100" y="360"/>
                  <a:pt x="4033" y="293"/>
                </a:cubicBezTo>
                <a:cubicBezTo>
                  <a:pt x="4006" y="253"/>
                  <a:pt x="3940" y="240"/>
                  <a:pt x="3886" y="240"/>
                </a:cubicBezTo>
                <a:cubicBezTo>
                  <a:pt x="2971" y="115"/>
                  <a:pt x="2037" y="1"/>
                  <a:pt x="110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46"/>
          <p:cNvSpPr txBox="1"/>
          <p:nvPr>
            <p:ph type="ctrTitle"/>
          </p:nvPr>
        </p:nvSpPr>
        <p:spPr>
          <a:xfrm>
            <a:off x="762975" y="196541"/>
            <a:ext cx="73887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ELEMENTOS DE HARDWARE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585" name="Google Shape;585;p46"/>
          <p:cNvSpPr/>
          <p:nvPr/>
        </p:nvSpPr>
        <p:spPr>
          <a:xfrm flipH="1">
            <a:off x="7307625" y="432800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46"/>
          <p:cNvSpPr/>
          <p:nvPr/>
        </p:nvSpPr>
        <p:spPr>
          <a:xfrm flipH="1">
            <a:off x="1238250" y="432788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46"/>
          <p:cNvSpPr txBox="1"/>
          <p:nvPr>
            <p:ph idx="4294967295" type="title"/>
          </p:nvPr>
        </p:nvSpPr>
        <p:spPr>
          <a:xfrm>
            <a:off x="6538566" y="1707461"/>
            <a:ext cx="2359200" cy="864300"/>
          </a:xfrm>
          <a:prstGeom prst="rect">
            <a:avLst/>
          </a:prstGeom>
          <a:effectLst>
            <a:outerShdw rotWithShape="0" algn="bl" dir="3780000" dist="47625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Sistema de cámaras trasera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88" name="Google Shape;588;p46"/>
          <p:cNvSpPr/>
          <p:nvPr/>
        </p:nvSpPr>
        <p:spPr>
          <a:xfrm>
            <a:off x="6030555" y="2335628"/>
            <a:ext cx="60561" cy="47073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589" name="Google Shape;589;p46"/>
          <p:cNvSpPr/>
          <p:nvPr/>
        </p:nvSpPr>
        <p:spPr>
          <a:xfrm rot="-563427">
            <a:off x="6347526" y="2609143"/>
            <a:ext cx="2617531" cy="1048372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chemeClr val="dk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590" name="Google Shape;59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7225" y="1931541"/>
            <a:ext cx="1800225" cy="218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000" y="1707452"/>
            <a:ext cx="1800225" cy="36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2" name="Google Shape;592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68375" y="1111300"/>
            <a:ext cx="2149075" cy="30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7925" y="3811150"/>
            <a:ext cx="1882140" cy="30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77375" y="4537828"/>
            <a:ext cx="1833880" cy="30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47"/>
          <p:cNvSpPr/>
          <p:nvPr/>
        </p:nvSpPr>
        <p:spPr>
          <a:xfrm>
            <a:off x="8693880" y="528703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47"/>
          <p:cNvSpPr/>
          <p:nvPr/>
        </p:nvSpPr>
        <p:spPr>
          <a:xfrm>
            <a:off x="7511488" y="258946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47"/>
          <p:cNvSpPr/>
          <p:nvPr/>
        </p:nvSpPr>
        <p:spPr>
          <a:xfrm>
            <a:off x="9035563" y="413231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47"/>
          <p:cNvSpPr/>
          <p:nvPr/>
        </p:nvSpPr>
        <p:spPr>
          <a:xfrm>
            <a:off x="1194105" y="4614478"/>
            <a:ext cx="210894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47"/>
          <p:cNvSpPr/>
          <p:nvPr/>
        </p:nvSpPr>
        <p:spPr>
          <a:xfrm>
            <a:off x="1545313" y="550769"/>
            <a:ext cx="108441" cy="84218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47"/>
          <p:cNvSpPr txBox="1"/>
          <p:nvPr>
            <p:ph idx="4294967295" type="ctrTitle"/>
          </p:nvPr>
        </p:nvSpPr>
        <p:spPr>
          <a:xfrm>
            <a:off x="961200" y="114250"/>
            <a:ext cx="46155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ELEMENTOS DE HARDWARE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605" name="Google Shape;605;p47"/>
          <p:cNvSpPr/>
          <p:nvPr/>
        </p:nvSpPr>
        <p:spPr>
          <a:xfrm flipH="1">
            <a:off x="5724300" y="350513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47"/>
          <p:cNvSpPr/>
          <p:nvPr/>
        </p:nvSpPr>
        <p:spPr>
          <a:xfrm flipH="1">
            <a:off x="269125" y="350500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47"/>
          <p:cNvSpPr txBox="1"/>
          <p:nvPr>
            <p:ph idx="4294967295" type="ctrTitle"/>
          </p:nvPr>
        </p:nvSpPr>
        <p:spPr>
          <a:xfrm>
            <a:off x="783175" y="2253600"/>
            <a:ext cx="16161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 PEN</a:t>
            </a:r>
            <a:r>
              <a:rPr lang="en" sz="3600"/>
              <a:t> </a:t>
            </a:r>
            <a:endParaRPr sz="3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86E8"/>
        </a:solidFill>
      </p:bgPr>
    </p:bg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8"/>
          <p:cNvSpPr/>
          <p:nvPr/>
        </p:nvSpPr>
        <p:spPr>
          <a:xfrm rot="276179">
            <a:off x="4815101" y="2372447"/>
            <a:ext cx="3978377" cy="1551345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48"/>
          <p:cNvSpPr txBox="1"/>
          <p:nvPr>
            <p:ph idx="4294967295" type="title"/>
          </p:nvPr>
        </p:nvSpPr>
        <p:spPr>
          <a:xfrm>
            <a:off x="3215350" y="1202225"/>
            <a:ext cx="30435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5000">
                <a:latin typeface="Lily Script One"/>
                <a:ea typeface="Lily Script One"/>
                <a:cs typeface="Lily Script One"/>
                <a:sym typeface="Lily Script One"/>
              </a:rPr>
              <a:t>Soft</a:t>
            </a:r>
            <a:r>
              <a:rPr b="0" lang="en" sz="5000">
                <a:latin typeface="Lily Script One"/>
                <a:ea typeface="Lily Script One"/>
                <a:cs typeface="Lily Script One"/>
                <a:sym typeface="Lily Script One"/>
              </a:rPr>
              <a:t>ware</a:t>
            </a:r>
            <a:endParaRPr b="0" sz="5000"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614" name="Google Shape;614;p48"/>
          <p:cNvSpPr/>
          <p:nvPr/>
        </p:nvSpPr>
        <p:spPr>
          <a:xfrm>
            <a:off x="8232320" y="2457738"/>
            <a:ext cx="220365" cy="686701"/>
          </a:xfrm>
          <a:custGeom>
            <a:rect b="b" l="l" r="r" t="t"/>
            <a:pathLst>
              <a:path extrusionOk="0" h="4039" w="1296">
                <a:moveTo>
                  <a:pt x="1069" y="0"/>
                </a:moveTo>
                <a:cubicBezTo>
                  <a:pt x="935" y="14"/>
                  <a:pt x="962" y="948"/>
                  <a:pt x="695" y="2030"/>
                </a:cubicBezTo>
                <a:cubicBezTo>
                  <a:pt x="454" y="3151"/>
                  <a:pt x="0" y="3979"/>
                  <a:pt x="94" y="4033"/>
                </a:cubicBezTo>
                <a:cubicBezTo>
                  <a:pt x="99" y="4037"/>
                  <a:pt x="106" y="4039"/>
                  <a:pt x="114" y="4039"/>
                </a:cubicBezTo>
                <a:cubicBezTo>
                  <a:pt x="185" y="4039"/>
                  <a:pt x="356" y="3879"/>
                  <a:pt x="548" y="3579"/>
                </a:cubicBezTo>
                <a:cubicBezTo>
                  <a:pt x="761" y="3245"/>
                  <a:pt x="1002" y="2737"/>
                  <a:pt x="1149" y="2150"/>
                </a:cubicBezTo>
                <a:cubicBezTo>
                  <a:pt x="1282" y="1576"/>
                  <a:pt x="1296" y="1015"/>
                  <a:pt x="1269" y="614"/>
                </a:cubicBezTo>
                <a:cubicBezTo>
                  <a:pt x="1215" y="241"/>
                  <a:pt x="1135" y="0"/>
                  <a:pt x="10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48"/>
          <p:cNvSpPr/>
          <p:nvPr/>
        </p:nvSpPr>
        <p:spPr>
          <a:xfrm rot="-9359877">
            <a:off x="510006" y="2499232"/>
            <a:ext cx="3779619" cy="1528452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48"/>
          <p:cNvSpPr/>
          <p:nvPr/>
        </p:nvSpPr>
        <p:spPr>
          <a:xfrm rot="6567508">
            <a:off x="2436423" y="2212514"/>
            <a:ext cx="143626" cy="686701"/>
          </a:xfrm>
          <a:custGeom>
            <a:rect b="b" l="l" r="r" t="t"/>
            <a:pathLst>
              <a:path extrusionOk="0" h="4039" w="1296">
                <a:moveTo>
                  <a:pt x="1069" y="0"/>
                </a:moveTo>
                <a:cubicBezTo>
                  <a:pt x="935" y="14"/>
                  <a:pt x="962" y="948"/>
                  <a:pt x="695" y="2030"/>
                </a:cubicBezTo>
                <a:cubicBezTo>
                  <a:pt x="454" y="3151"/>
                  <a:pt x="0" y="3979"/>
                  <a:pt x="94" y="4033"/>
                </a:cubicBezTo>
                <a:cubicBezTo>
                  <a:pt x="99" y="4037"/>
                  <a:pt x="106" y="4039"/>
                  <a:pt x="114" y="4039"/>
                </a:cubicBezTo>
                <a:cubicBezTo>
                  <a:pt x="185" y="4039"/>
                  <a:pt x="356" y="3879"/>
                  <a:pt x="548" y="3579"/>
                </a:cubicBezTo>
                <a:cubicBezTo>
                  <a:pt x="761" y="3245"/>
                  <a:pt x="1002" y="2737"/>
                  <a:pt x="1149" y="2150"/>
                </a:cubicBezTo>
                <a:cubicBezTo>
                  <a:pt x="1282" y="1576"/>
                  <a:pt x="1296" y="1015"/>
                  <a:pt x="1269" y="614"/>
                </a:cubicBezTo>
                <a:cubicBezTo>
                  <a:pt x="1215" y="241"/>
                  <a:pt x="1135" y="0"/>
                  <a:pt x="10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9"/>
          <p:cNvSpPr txBox="1"/>
          <p:nvPr/>
        </p:nvSpPr>
        <p:spPr>
          <a:xfrm>
            <a:off x="504525" y="1295550"/>
            <a:ext cx="2038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Sistema Operativo</a:t>
            </a:r>
            <a:endParaRPr sz="28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622" name="Google Shape;622;p49"/>
          <p:cNvPicPr preferRelativeResize="0"/>
          <p:nvPr/>
        </p:nvPicPr>
        <p:blipFill rotWithShape="1">
          <a:blip r:embed="rId3">
            <a:alphaModFix/>
          </a:blip>
          <a:srcRect b="21736" l="29778" r="27921" t="16653"/>
          <a:stretch/>
        </p:blipFill>
        <p:spPr>
          <a:xfrm>
            <a:off x="4266450" y="1400113"/>
            <a:ext cx="1195824" cy="97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49"/>
          <p:cNvPicPr preferRelativeResize="0"/>
          <p:nvPr/>
        </p:nvPicPr>
        <p:blipFill rotWithShape="1">
          <a:blip r:embed="rId4">
            <a:alphaModFix/>
          </a:blip>
          <a:srcRect b="17824" l="0" r="0" t="28679"/>
          <a:stretch/>
        </p:blipFill>
        <p:spPr>
          <a:xfrm>
            <a:off x="5462275" y="1380962"/>
            <a:ext cx="2795075" cy="97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49"/>
          <p:cNvPicPr preferRelativeResize="0"/>
          <p:nvPr/>
        </p:nvPicPr>
        <p:blipFill rotWithShape="1">
          <a:blip r:embed="rId5">
            <a:alphaModFix/>
          </a:blip>
          <a:srcRect b="35574" l="4233" r="3336" t="32052"/>
          <a:stretch/>
        </p:blipFill>
        <p:spPr>
          <a:xfrm>
            <a:off x="4505400" y="3336650"/>
            <a:ext cx="4226050" cy="835625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49"/>
          <p:cNvSpPr txBox="1"/>
          <p:nvPr/>
        </p:nvSpPr>
        <p:spPr>
          <a:xfrm>
            <a:off x="209450" y="3138725"/>
            <a:ext cx="21324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¿Apps externas?</a:t>
            </a:r>
            <a:endParaRPr sz="30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26" name="Google Shape;626;p49"/>
          <p:cNvSpPr txBox="1"/>
          <p:nvPr>
            <p:ph idx="4294967295" type="ctrTitle"/>
          </p:nvPr>
        </p:nvSpPr>
        <p:spPr>
          <a:xfrm>
            <a:off x="2124050" y="182150"/>
            <a:ext cx="55155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EA9999"/>
                </a:solidFill>
              </a:rPr>
              <a:t>ELEMENTOS DE SOFTWARE</a:t>
            </a:r>
            <a:r>
              <a:rPr lang="en" sz="2900"/>
              <a:t>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627" name="Google Shape;627;p49"/>
          <p:cNvSpPr/>
          <p:nvPr/>
        </p:nvSpPr>
        <p:spPr>
          <a:xfrm flipH="1">
            <a:off x="6988416" y="418409"/>
            <a:ext cx="376023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49"/>
          <p:cNvSpPr/>
          <p:nvPr/>
        </p:nvSpPr>
        <p:spPr>
          <a:xfrm flipH="1">
            <a:off x="1525677" y="518999"/>
            <a:ext cx="376023" cy="163803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49"/>
          <p:cNvSpPr/>
          <p:nvPr/>
        </p:nvSpPr>
        <p:spPr>
          <a:xfrm>
            <a:off x="2672325" y="1781550"/>
            <a:ext cx="1359000" cy="416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49"/>
          <p:cNvSpPr/>
          <p:nvPr/>
        </p:nvSpPr>
        <p:spPr>
          <a:xfrm>
            <a:off x="2744125" y="3546113"/>
            <a:ext cx="1359000" cy="416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50"/>
          <p:cNvSpPr txBox="1"/>
          <p:nvPr/>
        </p:nvSpPr>
        <p:spPr>
          <a:xfrm>
            <a:off x="389175" y="788700"/>
            <a:ext cx="43224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Ventajas del  software que maneja</a:t>
            </a:r>
            <a:endParaRPr sz="22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36" name="Google Shape;636;p50"/>
          <p:cNvSpPr txBox="1"/>
          <p:nvPr/>
        </p:nvSpPr>
        <p:spPr>
          <a:xfrm>
            <a:off x="4572000" y="4049150"/>
            <a:ext cx="3983700" cy="1015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“ Android 11 elimina los permisos de las apps que no hemos utilizado en un tiempo “ .</a:t>
            </a:r>
            <a:endParaRPr b="1" i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37" name="Google Shape;637;p50"/>
          <p:cNvSpPr txBox="1"/>
          <p:nvPr/>
        </p:nvSpPr>
        <p:spPr>
          <a:xfrm>
            <a:off x="1013400" y="1857800"/>
            <a:ext cx="3558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1.- Personalización</a:t>
            </a:r>
            <a:endParaRPr sz="18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2.- Diversidad de dispositivos</a:t>
            </a:r>
            <a:endParaRPr sz="18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3.- Comunidad Android</a:t>
            </a:r>
            <a:endParaRPr sz="18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4.- Código abierto</a:t>
            </a:r>
            <a:endParaRPr sz="18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5.- Asequibilidad</a:t>
            </a:r>
            <a:endParaRPr sz="18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pic>
        <p:nvPicPr>
          <p:cNvPr id="638" name="Google Shape;63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2350" y="934625"/>
            <a:ext cx="2953358" cy="296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9575" y="3903225"/>
            <a:ext cx="2232184" cy="1161725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50"/>
          <p:cNvSpPr txBox="1"/>
          <p:nvPr>
            <p:ph idx="4294967295" type="ctrTitle"/>
          </p:nvPr>
        </p:nvSpPr>
        <p:spPr>
          <a:xfrm>
            <a:off x="2195875" y="152400"/>
            <a:ext cx="55155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EA9999"/>
                </a:solidFill>
              </a:rPr>
              <a:t>ELEMENTOS DE SOFTWARE</a:t>
            </a:r>
            <a:r>
              <a:rPr lang="en" sz="2900"/>
              <a:t>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641" name="Google Shape;641;p50"/>
          <p:cNvSpPr/>
          <p:nvPr/>
        </p:nvSpPr>
        <p:spPr>
          <a:xfrm flipH="1">
            <a:off x="6891003" y="388659"/>
            <a:ext cx="376023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50"/>
          <p:cNvSpPr/>
          <p:nvPr/>
        </p:nvSpPr>
        <p:spPr>
          <a:xfrm flipH="1">
            <a:off x="1568777" y="446149"/>
            <a:ext cx="376023" cy="163803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51"/>
          <p:cNvSpPr txBox="1"/>
          <p:nvPr/>
        </p:nvSpPr>
        <p:spPr>
          <a:xfrm>
            <a:off x="475800" y="1180625"/>
            <a:ext cx="2124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Lenguaje Nativo</a:t>
            </a:r>
            <a:endParaRPr sz="30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48" name="Google Shape;648;p51"/>
          <p:cNvSpPr txBox="1"/>
          <p:nvPr/>
        </p:nvSpPr>
        <p:spPr>
          <a:xfrm>
            <a:off x="166350" y="2908838"/>
            <a:ext cx="3097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¿IA o Realidad aumentada? </a:t>
            </a:r>
            <a:endParaRPr sz="26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649" name="Google Shape;64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1300" y="1040250"/>
            <a:ext cx="3097500" cy="1182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4475" y="2658438"/>
            <a:ext cx="4505325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1250" y="3625976"/>
            <a:ext cx="3891976" cy="1182200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51"/>
          <p:cNvSpPr txBox="1"/>
          <p:nvPr>
            <p:ph idx="4294967295" type="ctrTitle"/>
          </p:nvPr>
        </p:nvSpPr>
        <p:spPr>
          <a:xfrm>
            <a:off x="2195875" y="152400"/>
            <a:ext cx="55155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EA9999"/>
                </a:solidFill>
              </a:rPr>
              <a:t>ELEMENTOS DE SOFTWARE</a:t>
            </a:r>
            <a:r>
              <a:rPr lang="en" sz="2900"/>
              <a:t>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653" name="Google Shape;653;p51"/>
          <p:cNvSpPr/>
          <p:nvPr/>
        </p:nvSpPr>
        <p:spPr>
          <a:xfrm flipH="1">
            <a:off x="6891003" y="388659"/>
            <a:ext cx="376023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51"/>
          <p:cNvSpPr/>
          <p:nvPr/>
        </p:nvSpPr>
        <p:spPr>
          <a:xfrm flipH="1">
            <a:off x="1568777" y="446149"/>
            <a:ext cx="376023" cy="163803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C232"/>
        </a:solidFill>
      </p:bgPr>
    </p:bg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52"/>
          <p:cNvSpPr/>
          <p:nvPr/>
        </p:nvSpPr>
        <p:spPr>
          <a:xfrm rot="276179">
            <a:off x="4815101" y="2372447"/>
            <a:ext cx="3978377" cy="1551345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52"/>
          <p:cNvSpPr txBox="1"/>
          <p:nvPr>
            <p:ph idx="4294967295" type="title"/>
          </p:nvPr>
        </p:nvSpPr>
        <p:spPr>
          <a:xfrm>
            <a:off x="2230650" y="719850"/>
            <a:ext cx="4682700" cy="17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5000">
                <a:latin typeface="Lily Script One"/>
                <a:ea typeface="Lily Script One"/>
                <a:cs typeface="Lily Script One"/>
                <a:sym typeface="Lily Script One"/>
              </a:rPr>
              <a:t>Cómputo Móvil en General</a:t>
            </a:r>
            <a:endParaRPr b="0" sz="5000"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661" name="Google Shape;661;p52"/>
          <p:cNvSpPr/>
          <p:nvPr/>
        </p:nvSpPr>
        <p:spPr>
          <a:xfrm>
            <a:off x="8232320" y="2457738"/>
            <a:ext cx="220365" cy="686701"/>
          </a:xfrm>
          <a:custGeom>
            <a:rect b="b" l="l" r="r" t="t"/>
            <a:pathLst>
              <a:path extrusionOk="0" h="4039" w="1296">
                <a:moveTo>
                  <a:pt x="1069" y="0"/>
                </a:moveTo>
                <a:cubicBezTo>
                  <a:pt x="935" y="14"/>
                  <a:pt x="962" y="948"/>
                  <a:pt x="695" y="2030"/>
                </a:cubicBezTo>
                <a:cubicBezTo>
                  <a:pt x="454" y="3151"/>
                  <a:pt x="0" y="3979"/>
                  <a:pt x="94" y="4033"/>
                </a:cubicBezTo>
                <a:cubicBezTo>
                  <a:pt x="99" y="4037"/>
                  <a:pt x="106" y="4039"/>
                  <a:pt x="114" y="4039"/>
                </a:cubicBezTo>
                <a:cubicBezTo>
                  <a:pt x="185" y="4039"/>
                  <a:pt x="356" y="3879"/>
                  <a:pt x="548" y="3579"/>
                </a:cubicBezTo>
                <a:cubicBezTo>
                  <a:pt x="761" y="3245"/>
                  <a:pt x="1002" y="2737"/>
                  <a:pt x="1149" y="2150"/>
                </a:cubicBezTo>
                <a:cubicBezTo>
                  <a:pt x="1282" y="1576"/>
                  <a:pt x="1296" y="1015"/>
                  <a:pt x="1269" y="614"/>
                </a:cubicBezTo>
                <a:cubicBezTo>
                  <a:pt x="1215" y="241"/>
                  <a:pt x="1135" y="0"/>
                  <a:pt x="10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52"/>
          <p:cNvSpPr/>
          <p:nvPr/>
        </p:nvSpPr>
        <p:spPr>
          <a:xfrm rot="-9359877">
            <a:off x="510006" y="2499232"/>
            <a:ext cx="3779619" cy="1528452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52"/>
          <p:cNvSpPr/>
          <p:nvPr/>
        </p:nvSpPr>
        <p:spPr>
          <a:xfrm rot="6567508">
            <a:off x="2436423" y="2212514"/>
            <a:ext cx="143626" cy="686701"/>
          </a:xfrm>
          <a:custGeom>
            <a:rect b="b" l="l" r="r" t="t"/>
            <a:pathLst>
              <a:path extrusionOk="0" h="4039" w="1296">
                <a:moveTo>
                  <a:pt x="1069" y="0"/>
                </a:moveTo>
                <a:cubicBezTo>
                  <a:pt x="935" y="14"/>
                  <a:pt x="962" y="948"/>
                  <a:pt x="695" y="2030"/>
                </a:cubicBezTo>
                <a:cubicBezTo>
                  <a:pt x="454" y="3151"/>
                  <a:pt x="0" y="3979"/>
                  <a:pt x="94" y="4033"/>
                </a:cubicBezTo>
                <a:cubicBezTo>
                  <a:pt x="99" y="4037"/>
                  <a:pt x="106" y="4039"/>
                  <a:pt x="114" y="4039"/>
                </a:cubicBezTo>
                <a:cubicBezTo>
                  <a:pt x="185" y="4039"/>
                  <a:pt x="356" y="3879"/>
                  <a:pt x="548" y="3579"/>
                </a:cubicBezTo>
                <a:cubicBezTo>
                  <a:pt x="761" y="3245"/>
                  <a:pt x="1002" y="2737"/>
                  <a:pt x="1149" y="2150"/>
                </a:cubicBezTo>
                <a:cubicBezTo>
                  <a:pt x="1282" y="1576"/>
                  <a:pt x="1296" y="1015"/>
                  <a:pt x="1269" y="614"/>
                </a:cubicBezTo>
                <a:cubicBezTo>
                  <a:pt x="1215" y="241"/>
                  <a:pt x="1135" y="0"/>
                  <a:pt x="10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53"/>
          <p:cNvSpPr/>
          <p:nvPr/>
        </p:nvSpPr>
        <p:spPr>
          <a:xfrm flipH="1" rot="6188848">
            <a:off x="-222212" y="416951"/>
            <a:ext cx="1917685" cy="829159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669" name="Google Shape;669;p53"/>
          <p:cNvSpPr txBox="1"/>
          <p:nvPr>
            <p:ph idx="2" type="body"/>
          </p:nvPr>
        </p:nvSpPr>
        <p:spPr>
          <a:xfrm>
            <a:off x="5515700" y="2321974"/>
            <a:ext cx="3364800" cy="15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/>
              <a:t>En cuanto a la distribución del dispositivo, es poco pervasivo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/>
              <a:t>Las funciones son con las que cuentan son pervasivas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670" name="Google Shape;670;p53"/>
          <p:cNvSpPr txBox="1"/>
          <p:nvPr>
            <p:ph idx="1" type="body"/>
          </p:nvPr>
        </p:nvSpPr>
        <p:spPr>
          <a:xfrm>
            <a:off x="1188875" y="1553275"/>
            <a:ext cx="2441100" cy="13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/>
              <a:t>Transacciones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/>
              <a:t>Redes sociales</a:t>
            </a:r>
            <a:endParaRPr sz="20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000"/>
              <a:t>Mensajeria</a:t>
            </a:r>
            <a:endParaRPr sz="20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000"/>
              <a:t>llamadas</a:t>
            </a:r>
            <a:endParaRPr sz="2000"/>
          </a:p>
        </p:txBody>
      </p:sp>
      <p:sp>
        <p:nvSpPr>
          <p:cNvPr id="671" name="Google Shape;671;p53"/>
          <p:cNvSpPr txBox="1"/>
          <p:nvPr>
            <p:ph idx="3" type="title"/>
          </p:nvPr>
        </p:nvSpPr>
        <p:spPr>
          <a:xfrm>
            <a:off x="5515700" y="1838413"/>
            <a:ext cx="23304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latin typeface="Lily Script One"/>
                <a:ea typeface="Lily Script One"/>
                <a:cs typeface="Lily Script One"/>
                <a:sym typeface="Lily Script One"/>
              </a:rPr>
              <a:t>Pervasividad</a:t>
            </a:r>
            <a:endParaRPr b="0" sz="24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672" name="Google Shape;672;p53"/>
          <p:cNvSpPr txBox="1"/>
          <p:nvPr>
            <p:ph idx="4" type="title"/>
          </p:nvPr>
        </p:nvSpPr>
        <p:spPr>
          <a:xfrm>
            <a:off x="1634275" y="997675"/>
            <a:ext cx="16701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latin typeface="Lily Script One"/>
                <a:ea typeface="Lily Script One"/>
                <a:cs typeface="Lily Script One"/>
                <a:sym typeface="Lily Script One"/>
              </a:rPr>
              <a:t>Ubicuidad</a:t>
            </a:r>
            <a:endParaRPr b="0" sz="24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673" name="Google Shape;673;p53"/>
          <p:cNvSpPr/>
          <p:nvPr/>
        </p:nvSpPr>
        <p:spPr>
          <a:xfrm flipH="1" rot="-2289452">
            <a:off x="5101548" y="2077866"/>
            <a:ext cx="489044" cy="905073"/>
          </a:xfrm>
          <a:custGeom>
            <a:rect b="b" l="l" r="r" t="t"/>
            <a:pathLst>
              <a:path extrusionOk="0" h="8774" w="4741">
                <a:moveTo>
                  <a:pt x="1669" y="1"/>
                </a:moveTo>
                <a:cubicBezTo>
                  <a:pt x="1242" y="668"/>
                  <a:pt x="1135" y="1496"/>
                  <a:pt x="1255" y="2284"/>
                </a:cubicBezTo>
                <a:cubicBezTo>
                  <a:pt x="1349" y="2991"/>
                  <a:pt x="1589" y="3672"/>
                  <a:pt x="1843" y="4340"/>
                </a:cubicBezTo>
                <a:cubicBezTo>
                  <a:pt x="1789" y="5168"/>
                  <a:pt x="1656" y="6009"/>
                  <a:pt x="1402" y="6823"/>
                </a:cubicBezTo>
                <a:cubicBezTo>
                  <a:pt x="1456" y="5729"/>
                  <a:pt x="1042" y="4594"/>
                  <a:pt x="281" y="3793"/>
                </a:cubicBezTo>
                <a:cubicBezTo>
                  <a:pt x="0" y="4393"/>
                  <a:pt x="40" y="5128"/>
                  <a:pt x="254" y="5755"/>
                </a:cubicBezTo>
                <a:cubicBezTo>
                  <a:pt x="454" y="6356"/>
                  <a:pt x="815" y="6890"/>
                  <a:pt x="1242" y="7371"/>
                </a:cubicBezTo>
                <a:cubicBezTo>
                  <a:pt x="1109" y="7758"/>
                  <a:pt x="935" y="8145"/>
                  <a:pt x="748" y="8533"/>
                </a:cubicBezTo>
                <a:cubicBezTo>
                  <a:pt x="692" y="8653"/>
                  <a:pt x="804" y="8773"/>
                  <a:pt x="913" y="8773"/>
                </a:cubicBezTo>
                <a:cubicBezTo>
                  <a:pt x="961" y="8773"/>
                  <a:pt x="1009" y="8750"/>
                  <a:pt x="1042" y="8693"/>
                </a:cubicBezTo>
                <a:cubicBezTo>
                  <a:pt x="1242" y="8279"/>
                  <a:pt x="1416" y="7838"/>
                  <a:pt x="1576" y="7411"/>
                </a:cubicBezTo>
                <a:cubicBezTo>
                  <a:pt x="1593" y="7411"/>
                  <a:pt x="1611" y="7411"/>
                  <a:pt x="1628" y="7411"/>
                </a:cubicBezTo>
                <a:cubicBezTo>
                  <a:pt x="2692" y="7411"/>
                  <a:pt x="3752" y="7012"/>
                  <a:pt x="4553" y="6303"/>
                </a:cubicBezTo>
                <a:cubicBezTo>
                  <a:pt x="4620" y="6236"/>
                  <a:pt x="4687" y="6183"/>
                  <a:pt x="4727" y="6089"/>
                </a:cubicBezTo>
                <a:cubicBezTo>
                  <a:pt x="4740" y="5982"/>
                  <a:pt x="4740" y="5889"/>
                  <a:pt x="4674" y="5822"/>
                </a:cubicBezTo>
                <a:cubicBezTo>
                  <a:pt x="4620" y="5755"/>
                  <a:pt x="4527" y="5755"/>
                  <a:pt x="4447" y="5755"/>
                </a:cubicBezTo>
                <a:cubicBezTo>
                  <a:pt x="4396" y="5753"/>
                  <a:pt x="4346" y="5752"/>
                  <a:pt x="4296" y="5752"/>
                </a:cubicBezTo>
                <a:cubicBezTo>
                  <a:pt x="3252" y="5752"/>
                  <a:pt x="2229" y="6277"/>
                  <a:pt x="1643" y="7131"/>
                </a:cubicBezTo>
                <a:cubicBezTo>
                  <a:pt x="1923" y="6236"/>
                  <a:pt x="2083" y="5341"/>
                  <a:pt x="2150" y="4407"/>
                </a:cubicBezTo>
                <a:cubicBezTo>
                  <a:pt x="2737" y="2991"/>
                  <a:pt x="2551" y="1256"/>
                  <a:pt x="16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74" name="Google Shape;674;p53"/>
          <p:cNvSpPr/>
          <p:nvPr/>
        </p:nvSpPr>
        <p:spPr>
          <a:xfrm flipH="1">
            <a:off x="896686" y="1553275"/>
            <a:ext cx="220365" cy="686701"/>
          </a:xfrm>
          <a:custGeom>
            <a:rect b="b" l="l" r="r" t="t"/>
            <a:pathLst>
              <a:path extrusionOk="0" h="4039" w="1296">
                <a:moveTo>
                  <a:pt x="1069" y="0"/>
                </a:moveTo>
                <a:cubicBezTo>
                  <a:pt x="935" y="14"/>
                  <a:pt x="962" y="948"/>
                  <a:pt x="695" y="2030"/>
                </a:cubicBezTo>
                <a:cubicBezTo>
                  <a:pt x="454" y="3151"/>
                  <a:pt x="0" y="3979"/>
                  <a:pt x="94" y="4033"/>
                </a:cubicBezTo>
                <a:cubicBezTo>
                  <a:pt x="99" y="4037"/>
                  <a:pt x="106" y="4039"/>
                  <a:pt x="114" y="4039"/>
                </a:cubicBezTo>
                <a:cubicBezTo>
                  <a:pt x="185" y="4039"/>
                  <a:pt x="356" y="3879"/>
                  <a:pt x="548" y="3579"/>
                </a:cubicBezTo>
                <a:cubicBezTo>
                  <a:pt x="761" y="3245"/>
                  <a:pt x="1002" y="2737"/>
                  <a:pt x="1149" y="2150"/>
                </a:cubicBezTo>
                <a:cubicBezTo>
                  <a:pt x="1282" y="1576"/>
                  <a:pt x="1296" y="1015"/>
                  <a:pt x="1269" y="614"/>
                </a:cubicBezTo>
                <a:cubicBezTo>
                  <a:pt x="1215" y="241"/>
                  <a:pt x="1135" y="0"/>
                  <a:pt x="10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675" name="Google Shape;675;p53"/>
          <p:cNvSpPr txBox="1"/>
          <p:nvPr>
            <p:ph idx="4294967295" type="ctrTitle"/>
          </p:nvPr>
        </p:nvSpPr>
        <p:spPr>
          <a:xfrm>
            <a:off x="1848950" y="182150"/>
            <a:ext cx="55155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EA9999"/>
                </a:solidFill>
              </a:rPr>
              <a:t>ELEMENTOS DE CÓMPUTO MOVIL</a:t>
            </a:r>
            <a:r>
              <a:rPr lang="en" sz="2900"/>
              <a:t>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676" name="Google Shape;676;p53"/>
          <p:cNvSpPr/>
          <p:nvPr/>
        </p:nvSpPr>
        <p:spPr>
          <a:xfrm flipH="1">
            <a:off x="7470077" y="418399"/>
            <a:ext cx="376023" cy="163803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53"/>
          <p:cNvSpPr/>
          <p:nvPr/>
        </p:nvSpPr>
        <p:spPr>
          <a:xfrm flipH="1">
            <a:off x="1188877" y="518999"/>
            <a:ext cx="376023" cy="163803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8" name="Google Shape;67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9075" y="3238250"/>
            <a:ext cx="1952928" cy="1514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3" name="Google Shape;68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00" y="2643650"/>
            <a:ext cx="3213376" cy="2307265"/>
          </a:xfrm>
          <a:prstGeom prst="rect">
            <a:avLst/>
          </a:prstGeom>
          <a:noFill/>
          <a:ln>
            <a:noFill/>
          </a:ln>
        </p:spPr>
      </p:pic>
      <p:sp>
        <p:nvSpPr>
          <p:cNvPr id="684" name="Google Shape;684;p54"/>
          <p:cNvSpPr txBox="1"/>
          <p:nvPr>
            <p:ph idx="3" type="title"/>
          </p:nvPr>
        </p:nvSpPr>
        <p:spPr>
          <a:xfrm>
            <a:off x="697350" y="1068950"/>
            <a:ext cx="1630200" cy="88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800">
                <a:latin typeface="Lily Script One"/>
                <a:ea typeface="Lily Script One"/>
                <a:cs typeface="Lily Script One"/>
                <a:sym typeface="Lily Script One"/>
              </a:rPr>
              <a:t>Brecha digital</a:t>
            </a:r>
            <a:endParaRPr b="0" sz="28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685" name="Google Shape;685;p54"/>
          <p:cNvSpPr txBox="1"/>
          <p:nvPr>
            <p:ph idx="2" type="body"/>
          </p:nvPr>
        </p:nvSpPr>
        <p:spPr>
          <a:xfrm>
            <a:off x="3613950" y="1068957"/>
            <a:ext cx="3364800" cy="15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Altos costos y fechas de expiración.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Retraso en sectores sociales.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686" name="Google Shape;686;p54"/>
          <p:cNvSpPr txBox="1"/>
          <p:nvPr>
            <p:ph idx="4294967295" type="ctrTitle"/>
          </p:nvPr>
        </p:nvSpPr>
        <p:spPr>
          <a:xfrm>
            <a:off x="1848950" y="182150"/>
            <a:ext cx="55155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EA9999"/>
                </a:solidFill>
              </a:rPr>
              <a:t>ELEMENTOS DE CÓMPUTO MOVIL</a:t>
            </a:r>
            <a:r>
              <a:rPr lang="en" sz="2900"/>
              <a:t>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687" name="Google Shape;687;p54"/>
          <p:cNvSpPr/>
          <p:nvPr/>
        </p:nvSpPr>
        <p:spPr>
          <a:xfrm flipH="1">
            <a:off x="7470077" y="418399"/>
            <a:ext cx="376023" cy="163803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54"/>
          <p:cNvSpPr/>
          <p:nvPr/>
        </p:nvSpPr>
        <p:spPr>
          <a:xfrm flipH="1">
            <a:off x="1188877" y="518999"/>
            <a:ext cx="376023" cy="163803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54"/>
          <p:cNvSpPr/>
          <p:nvPr/>
        </p:nvSpPr>
        <p:spPr>
          <a:xfrm flipH="1" rot="-4946106">
            <a:off x="7614682" y="531909"/>
            <a:ext cx="1917713" cy="829154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90" name="Google Shape;690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8726" y="2699769"/>
            <a:ext cx="3703054" cy="2195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55"/>
          <p:cNvSpPr txBox="1"/>
          <p:nvPr/>
        </p:nvSpPr>
        <p:spPr>
          <a:xfrm>
            <a:off x="2271250" y="754625"/>
            <a:ext cx="1650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Seguridad</a:t>
            </a:r>
            <a:endParaRPr sz="26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96" name="Google Shape;696;p55"/>
          <p:cNvSpPr txBox="1"/>
          <p:nvPr>
            <p:ph idx="4294967295" type="body"/>
          </p:nvPr>
        </p:nvSpPr>
        <p:spPr>
          <a:xfrm>
            <a:off x="353325" y="1364125"/>
            <a:ext cx="4077300" cy="14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2000"/>
              <a:t>R</a:t>
            </a:r>
            <a:r>
              <a:rPr lang="en" sz="2000"/>
              <a:t>econocimiento facial, sigue siendo 2D (Inseguro) </a:t>
            </a:r>
            <a:endParaRPr sz="20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2000"/>
              <a:t>actualizaciones mensuales con el correspondiente parche de seguridad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697" name="Google Shape;697;p55"/>
          <p:cNvSpPr txBox="1"/>
          <p:nvPr/>
        </p:nvSpPr>
        <p:spPr>
          <a:xfrm>
            <a:off x="4351250" y="2357375"/>
            <a:ext cx="4509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Privacidad de  la información</a:t>
            </a:r>
            <a:endParaRPr sz="26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98" name="Google Shape;698;p55"/>
          <p:cNvSpPr txBox="1"/>
          <p:nvPr>
            <p:ph idx="4294967295" type="body"/>
          </p:nvPr>
        </p:nvSpPr>
        <p:spPr>
          <a:xfrm>
            <a:off x="4661100" y="3055300"/>
            <a:ext cx="4077300" cy="14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2000"/>
              <a:t>“</a:t>
            </a:r>
            <a:r>
              <a:rPr lang="en" sz="2000"/>
              <a:t>En Samsung Electronics, nuestra prioridad es proteger tu información personal.”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699" name="Google Shape;699;p55"/>
          <p:cNvPicPr preferRelativeResize="0"/>
          <p:nvPr/>
        </p:nvPicPr>
        <p:blipFill rotWithShape="1">
          <a:blip r:embed="rId3">
            <a:alphaModFix/>
          </a:blip>
          <a:srcRect b="-1087860" l="357370" r="-357370" t="1087860"/>
          <a:stretch/>
        </p:blipFill>
        <p:spPr>
          <a:xfrm>
            <a:off x="7003275" y="3783113"/>
            <a:ext cx="1238250" cy="31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6801" y="905708"/>
            <a:ext cx="1858499" cy="1364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6525" y="3371100"/>
            <a:ext cx="3458604" cy="16263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55"/>
          <p:cNvSpPr txBox="1"/>
          <p:nvPr>
            <p:ph idx="4294967295" type="ctrTitle"/>
          </p:nvPr>
        </p:nvSpPr>
        <p:spPr>
          <a:xfrm>
            <a:off x="1848950" y="182150"/>
            <a:ext cx="55155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EA9999"/>
                </a:solidFill>
              </a:rPr>
              <a:t>ELEMENTOS DE CÓMPUTO MOVIL</a:t>
            </a:r>
            <a:r>
              <a:rPr lang="en" sz="2900"/>
              <a:t>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703" name="Google Shape;703;p55"/>
          <p:cNvSpPr/>
          <p:nvPr/>
        </p:nvSpPr>
        <p:spPr>
          <a:xfrm flipH="1">
            <a:off x="7470077" y="418399"/>
            <a:ext cx="376023" cy="163803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55"/>
          <p:cNvSpPr/>
          <p:nvPr/>
        </p:nvSpPr>
        <p:spPr>
          <a:xfrm flipH="1">
            <a:off x="1188877" y="518999"/>
            <a:ext cx="376023" cy="163803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8"/>
          <p:cNvSpPr/>
          <p:nvPr/>
        </p:nvSpPr>
        <p:spPr>
          <a:xfrm rot="276179">
            <a:off x="4815101" y="2372447"/>
            <a:ext cx="3978377" cy="1551345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38"/>
          <p:cNvSpPr txBox="1"/>
          <p:nvPr>
            <p:ph idx="4294967295" type="title"/>
          </p:nvPr>
        </p:nvSpPr>
        <p:spPr>
          <a:xfrm>
            <a:off x="2528350" y="1189825"/>
            <a:ext cx="40329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5000">
                <a:latin typeface="Lily Script One"/>
                <a:ea typeface="Lily Script One"/>
                <a:cs typeface="Lily Script One"/>
                <a:sym typeface="Lily Script One"/>
              </a:rPr>
              <a:t>Clasificación</a:t>
            </a:r>
            <a:endParaRPr b="0" sz="5000"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488" name="Google Shape;488;p38"/>
          <p:cNvSpPr/>
          <p:nvPr/>
        </p:nvSpPr>
        <p:spPr>
          <a:xfrm>
            <a:off x="8232320" y="2457738"/>
            <a:ext cx="220365" cy="686701"/>
          </a:xfrm>
          <a:custGeom>
            <a:rect b="b" l="l" r="r" t="t"/>
            <a:pathLst>
              <a:path extrusionOk="0" h="4039" w="1296">
                <a:moveTo>
                  <a:pt x="1069" y="0"/>
                </a:moveTo>
                <a:cubicBezTo>
                  <a:pt x="935" y="14"/>
                  <a:pt x="962" y="948"/>
                  <a:pt x="695" y="2030"/>
                </a:cubicBezTo>
                <a:cubicBezTo>
                  <a:pt x="454" y="3151"/>
                  <a:pt x="0" y="3979"/>
                  <a:pt x="94" y="4033"/>
                </a:cubicBezTo>
                <a:cubicBezTo>
                  <a:pt x="99" y="4037"/>
                  <a:pt x="106" y="4039"/>
                  <a:pt x="114" y="4039"/>
                </a:cubicBezTo>
                <a:cubicBezTo>
                  <a:pt x="185" y="4039"/>
                  <a:pt x="356" y="3879"/>
                  <a:pt x="548" y="3579"/>
                </a:cubicBezTo>
                <a:cubicBezTo>
                  <a:pt x="761" y="3245"/>
                  <a:pt x="1002" y="2737"/>
                  <a:pt x="1149" y="2150"/>
                </a:cubicBezTo>
                <a:cubicBezTo>
                  <a:pt x="1282" y="1576"/>
                  <a:pt x="1296" y="1015"/>
                  <a:pt x="1269" y="614"/>
                </a:cubicBezTo>
                <a:cubicBezTo>
                  <a:pt x="1215" y="241"/>
                  <a:pt x="1135" y="0"/>
                  <a:pt x="10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38"/>
          <p:cNvSpPr/>
          <p:nvPr/>
        </p:nvSpPr>
        <p:spPr>
          <a:xfrm rot="-9359877">
            <a:off x="510006" y="2499232"/>
            <a:ext cx="3779619" cy="1528452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38"/>
          <p:cNvSpPr/>
          <p:nvPr/>
        </p:nvSpPr>
        <p:spPr>
          <a:xfrm rot="6567508">
            <a:off x="2436423" y="2212514"/>
            <a:ext cx="143626" cy="686701"/>
          </a:xfrm>
          <a:custGeom>
            <a:rect b="b" l="l" r="r" t="t"/>
            <a:pathLst>
              <a:path extrusionOk="0" h="4039" w="1296">
                <a:moveTo>
                  <a:pt x="1069" y="0"/>
                </a:moveTo>
                <a:cubicBezTo>
                  <a:pt x="935" y="14"/>
                  <a:pt x="962" y="948"/>
                  <a:pt x="695" y="2030"/>
                </a:cubicBezTo>
                <a:cubicBezTo>
                  <a:pt x="454" y="3151"/>
                  <a:pt x="0" y="3979"/>
                  <a:pt x="94" y="4033"/>
                </a:cubicBezTo>
                <a:cubicBezTo>
                  <a:pt x="99" y="4037"/>
                  <a:pt x="106" y="4039"/>
                  <a:pt x="114" y="4039"/>
                </a:cubicBezTo>
                <a:cubicBezTo>
                  <a:pt x="185" y="4039"/>
                  <a:pt x="356" y="3879"/>
                  <a:pt x="548" y="3579"/>
                </a:cubicBezTo>
                <a:cubicBezTo>
                  <a:pt x="761" y="3245"/>
                  <a:pt x="1002" y="2737"/>
                  <a:pt x="1149" y="2150"/>
                </a:cubicBezTo>
                <a:cubicBezTo>
                  <a:pt x="1282" y="1576"/>
                  <a:pt x="1296" y="1015"/>
                  <a:pt x="1269" y="614"/>
                </a:cubicBezTo>
                <a:cubicBezTo>
                  <a:pt x="1215" y="241"/>
                  <a:pt x="1135" y="0"/>
                  <a:pt x="10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56"/>
          <p:cNvSpPr/>
          <p:nvPr/>
        </p:nvSpPr>
        <p:spPr>
          <a:xfrm rot="276179">
            <a:off x="4815101" y="2372447"/>
            <a:ext cx="3978377" cy="1551345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56"/>
          <p:cNvSpPr txBox="1"/>
          <p:nvPr>
            <p:ph idx="4294967295" type="title"/>
          </p:nvPr>
        </p:nvSpPr>
        <p:spPr>
          <a:xfrm>
            <a:off x="3215350" y="1202225"/>
            <a:ext cx="31305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5000">
                <a:latin typeface="Lily Script One"/>
                <a:ea typeface="Lily Script One"/>
                <a:cs typeface="Lily Script One"/>
                <a:sym typeface="Lily Script One"/>
              </a:rPr>
              <a:t>Mercado</a:t>
            </a:r>
            <a:endParaRPr b="0" sz="5000"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711" name="Google Shape;711;p56"/>
          <p:cNvSpPr/>
          <p:nvPr/>
        </p:nvSpPr>
        <p:spPr>
          <a:xfrm>
            <a:off x="8232320" y="2457738"/>
            <a:ext cx="220365" cy="686701"/>
          </a:xfrm>
          <a:custGeom>
            <a:rect b="b" l="l" r="r" t="t"/>
            <a:pathLst>
              <a:path extrusionOk="0" h="4039" w="1296">
                <a:moveTo>
                  <a:pt x="1069" y="0"/>
                </a:moveTo>
                <a:cubicBezTo>
                  <a:pt x="935" y="14"/>
                  <a:pt x="962" y="948"/>
                  <a:pt x="695" y="2030"/>
                </a:cubicBezTo>
                <a:cubicBezTo>
                  <a:pt x="454" y="3151"/>
                  <a:pt x="0" y="3979"/>
                  <a:pt x="94" y="4033"/>
                </a:cubicBezTo>
                <a:cubicBezTo>
                  <a:pt x="99" y="4037"/>
                  <a:pt x="106" y="4039"/>
                  <a:pt x="114" y="4039"/>
                </a:cubicBezTo>
                <a:cubicBezTo>
                  <a:pt x="185" y="4039"/>
                  <a:pt x="356" y="3879"/>
                  <a:pt x="548" y="3579"/>
                </a:cubicBezTo>
                <a:cubicBezTo>
                  <a:pt x="761" y="3245"/>
                  <a:pt x="1002" y="2737"/>
                  <a:pt x="1149" y="2150"/>
                </a:cubicBezTo>
                <a:cubicBezTo>
                  <a:pt x="1282" y="1576"/>
                  <a:pt x="1296" y="1015"/>
                  <a:pt x="1269" y="614"/>
                </a:cubicBezTo>
                <a:cubicBezTo>
                  <a:pt x="1215" y="241"/>
                  <a:pt x="1135" y="0"/>
                  <a:pt x="10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56"/>
          <p:cNvSpPr/>
          <p:nvPr/>
        </p:nvSpPr>
        <p:spPr>
          <a:xfrm rot="-9359877">
            <a:off x="510006" y="2499232"/>
            <a:ext cx="3779619" cy="1528452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56"/>
          <p:cNvSpPr/>
          <p:nvPr/>
        </p:nvSpPr>
        <p:spPr>
          <a:xfrm rot="6567508">
            <a:off x="2436423" y="2212514"/>
            <a:ext cx="143626" cy="686701"/>
          </a:xfrm>
          <a:custGeom>
            <a:rect b="b" l="l" r="r" t="t"/>
            <a:pathLst>
              <a:path extrusionOk="0" h="4039" w="1296">
                <a:moveTo>
                  <a:pt x="1069" y="0"/>
                </a:moveTo>
                <a:cubicBezTo>
                  <a:pt x="935" y="14"/>
                  <a:pt x="962" y="948"/>
                  <a:pt x="695" y="2030"/>
                </a:cubicBezTo>
                <a:cubicBezTo>
                  <a:pt x="454" y="3151"/>
                  <a:pt x="0" y="3979"/>
                  <a:pt x="94" y="4033"/>
                </a:cubicBezTo>
                <a:cubicBezTo>
                  <a:pt x="99" y="4037"/>
                  <a:pt x="106" y="4039"/>
                  <a:pt x="114" y="4039"/>
                </a:cubicBezTo>
                <a:cubicBezTo>
                  <a:pt x="185" y="4039"/>
                  <a:pt x="356" y="3879"/>
                  <a:pt x="548" y="3579"/>
                </a:cubicBezTo>
                <a:cubicBezTo>
                  <a:pt x="761" y="3245"/>
                  <a:pt x="1002" y="2737"/>
                  <a:pt x="1149" y="2150"/>
                </a:cubicBezTo>
                <a:cubicBezTo>
                  <a:pt x="1282" y="1576"/>
                  <a:pt x="1296" y="1015"/>
                  <a:pt x="1269" y="614"/>
                </a:cubicBezTo>
                <a:cubicBezTo>
                  <a:pt x="1215" y="241"/>
                  <a:pt x="1135" y="0"/>
                  <a:pt x="10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57"/>
          <p:cNvSpPr txBox="1"/>
          <p:nvPr/>
        </p:nvSpPr>
        <p:spPr>
          <a:xfrm>
            <a:off x="418325" y="1611650"/>
            <a:ext cx="2282700" cy="1169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Precio del dispositivo</a:t>
            </a:r>
            <a:endParaRPr sz="28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19" name="Google Shape;719;p57"/>
          <p:cNvSpPr txBox="1"/>
          <p:nvPr>
            <p:ph idx="4294967295" type="title"/>
          </p:nvPr>
        </p:nvSpPr>
        <p:spPr>
          <a:xfrm>
            <a:off x="4588550" y="913850"/>
            <a:ext cx="2920200" cy="6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latin typeface="Lily Script One"/>
                <a:ea typeface="Lily Script One"/>
                <a:cs typeface="Lily Script One"/>
                <a:sym typeface="Lily Script One"/>
              </a:rPr>
              <a:t>$ 21,499 MXN</a:t>
            </a:r>
            <a:endParaRPr b="0" sz="30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720" name="Google Shape;720;p57"/>
          <p:cNvSpPr txBox="1"/>
          <p:nvPr>
            <p:ph idx="4294967295" type="title"/>
          </p:nvPr>
        </p:nvSpPr>
        <p:spPr>
          <a:xfrm>
            <a:off x="4500175" y="3413500"/>
            <a:ext cx="2920200" cy="6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latin typeface="Lily Script One"/>
                <a:ea typeface="Lily Script One"/>
                <a:cs typeface="Lily Script One"/>
                <a:sym typeface="Lily Script One"/>
              </a:rPr>
              <a:t>$ 29,999 MXN</a:t>
            </a:r>
            <a:endParaRPr b="0" sz="30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721" name="Google Shape;721;p57"/>
          <p:cNvSpPr/>
          <p:nvPr/>
        </p:nvSpPr>
        <p:spPr>
          <a:xfrm>
            <a:off x="5186600" y="1761300"/>
            <a:ext cx="1724100" cy="1169700"/>
          </a:xfrm>
          <a:prstGeom prst="curvedDownArrow">
            <a:avLst>
              <a:gd fmla="val 24023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6" name="Google Shape;72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5" y="549000"/>
            <a:ext cx="5019675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7" name="Google Shape;727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375" y="3161300"/>
            <a:ext cx="4662006" cy="187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8" name="Google Shape;728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5248" y="1945848"/>
            <a:ext cx="4575825" cy="142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9" name="Google Shape;729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07896" y="433771"/>
            <a:ext cx="3406875" cy="133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0" name="Google Shape;730;p5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74644" y="3699327"/>
            <a:ext cx="3837825" cy="97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5" name="Google Shape;735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9113" y="214375"/>
            <a:ext cx="5765765" cy="124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6" name="Google Shape;736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200" y="1530199"/>
            <a:ext cx="4916749" cy="124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23" y="2899275"/>
            <a:ext cx="5027126" cy="73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8" name="Google Shape;738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2">
            <a:off x="5299101" y="1701089"/>
            <a:ext cx="3844909" cy="898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57425" y="3023912"/>
            <a:ext cx="3332799" cy="66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5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56050" y="3882870"/>
            <a:ext cx="4031901" cy="9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60"/>
          <p:cNvSpPr/>
          <p:nvPr/>
        </p:nvSpPr>
        <p:spPr>
          <a:xfrm rot="276094">
            <a:off x="298850" y="1328041"/>
            <a:ext cx="3721450" cy="1740594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60"/>
          <p:cNvSpPr/>
          <p:nvPr/>
        </p:nvSpPr>
        <p:spPr>
          <a:xfrm>
            <a:off x="4256296" y="2576537"/>
            <a:ext cx="594300" cy="59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60"/>
          <p:cNvSpPr/>
          <p:nvPr/>
        </p:nvSpPr>
        <p:spPr>
          <a:xfrm>
            <a:off x="4256296" y="3940582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60"/>
          <p:cNvSpPr/>
          <p:nvPr/>
        </p:nvSpPr>
        <p:spPr>
          <a:xfrm>
            <a:off x="4256296" y="1225961"/>
            <a:ext cx="594300" cy="594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60"/>
          <p:cNvSpPr txBox="1"/>
          <p:nvPr>
            <p:ph idx="4294967295" type="title"/>
          </p:nvPr>
        </p:nvSpPr>
        <p:spPr>
          <a:xfrm>
            <a:off x="4302849" y="2779013"/>
            <a:ext cx="483300" cy="208200"/>
          </a:xfrm>
          <a:prstGeom prst="rect">
            <a:avLst/>
          </a:prstGeom>
          <a:effectLst>
            <a:outerShdw rotWithShape="0" algn="bl" dir="3360000" dist="47625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02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750" name="Google Shape;750;p60"/>
          <p:cNvSpPr txBox="1"/>
          <p:nvPr>
            <p:ph idx="4294967295" type="title"/>
          </p:nvPr>
        </p:nvSpPr>
        <p:spPr>
          <a:xfrm>
            <a:off x="4294127" y="4133629"/>
            <a:ext cx="483300" cy="208200"/>
          </a:xfrm>
          <a:prstGeom prst="rect">
            <a:avLst/>
          </a:prstGeom>
          <a:effectLst>
            <a:outerShdw rotWithShape="0" algn="bl" dir="3360000" dist="47625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0</a:t>
            </a:r>
            <a:r>
              <a:rPr lang="en" sz="1500">
                <a:solidFill>
                  <a:srgbClr val="FFFFFF"/>
                </a:solidFill>
              </a:rPr>
              <a:t>3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751" name="Google Shape;751;p60"/>
          <p:cNvSpPr txBox="1"/>
          <p:nvPr>
            <p:ph idx="4294967295" type="title"/>
          </p:nvPr>
        </p:nvSpPr>
        <p:spPr>
          <a:xfrm>
            <a:off x="4297800" y="1410167"/>
            <a:ext cx="483300" cy="208200"/>
          </a:xfrm>
          <a:prstGeom prst="rect">
            <a:avLst/>
          </a:prstGeom>
          <a:effectLst>
            <a:outerShdw rotWithShape="0" algn="bl" dir="3360000" dist="47625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0</a:t>
            </a:r>
            <a:r>
              <a:rPr lang="en" sz="1500">
                <a:solidFill>
                  <a:srgbClr val="FFFFFF"/>
                </a:solidFill>
              </a:rPr>
              <a:t>1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752" name="Google Shape;752;p60"/>
          <p:cNvSpPr txBox="1"/>
          <p:nvPr>
            <p:ph idx="1" type="subTitle"/>
          </p:nvPr>
        </p:nvSpPr>
        <p:spPr>
          <a:xfrm>
            <a:off x="4946575" y="3921931"/>
            <a:ext cx="3277800" cy="11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Cuenta con un sistema de cámaras incomparable que resulta convencer más al usuario de portarlo todo el tiempo, capturando sus experiencias en cada momento.</a:t>
            </a:r>
            <a:endParaRPr/>
          </a:p>
        </p:txBody>
      </p:sp>
      <p:sp>
        <p:nvSpPr>
          <p:cNvPr id="753" name="Google Shape;753;p60"/>
          <p:cNvSpPr txBox="1"/>
          <p:nvPr>
            <p:ph idx="3" type="subTitle"/>
          </p:nvPr>
        </p:nvSpPr>
        <p:spPr>
          <a:xfrm>
            <a:off x="4946575" y="1275353"/>
            <a:ext cx="3277800" cy="8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 sus funciones potenciales, permite una interacción casi </a:t>
            </a:r>
            <a:r>
              <a:rPr lang="en"/>
              <a:t>imprescindible del usuario con el dispositivo.</a:t>
            </a:r>
            <a:endParaRPr/>
          </a:p>
        </p:txBody>
      </p:sp>
      <p:sp>
        <p:nvSpPr>
          <p:cNvPr id="754" name="Google Shape;754;p60"/>
          <p:cNvSpPr txBox="1"/>
          <p:nvPr>
            <p:ph idx="2" type="subTitle"/>
          </p:nvPr>
        </p:nvSpPr>
        <p:spPr>
          <a:xfrm>
            <a:off x="4946575" y="2576471"/>
            <a:ext cx="3277800" cy="9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precio resulta alto para el público en general, debido a que es un dispositivo de alta gama, tal precio es proporcional a la calidad que ofrece.</a:t>
            </a:r>
            <a:endParaRPr/>
          </a:p>
        </p:txBody>
      </p:sp>
      <p:sp>
        <p:nvSpPr>
          <p:cNvPr id="755" name="Google Shape;755;p60"/>
          <p:cNvSpPr txBox="1"/>
          <p:nvPr>
            <p:ph type="title"/>
          </p:nvPr>
        </p:nvSpPr>
        <p:spPr>
          <a:xfrm>
            <a:off x="925459" y="2064300"/>
            <a:ext cx="2772600" cy="1014900"/>
          </a:xfrm>
          <a:prstGeom prst="rect">
            <a:avLst/>
          </a:prstGeom>
          <a:effectLst>
            <a:outerShdw rotWithShape="0" algn="bl" dir="3720000" dist="7620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CONCLUSIONES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56" name="Google Shape;756;p60"/>
          <p:cNvSpPr/>
          <p:nvPr/>
        </p:nvSpPr>
        <p:spPr>
          <a:xfrm>
            <a:off x="8324700" y="451550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60"/>
          <p:cNvSpPr/>
          <p:nvPr/>
        </p:nvSpPr>
        <p:spPr>
          <a:xfrm>
            <a:off x="881503" y="935383"/>
            <a:ext cx="230394" cy="246200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60"/>
          <p:cNvSpPr/>
          <p:nvPr/>
        </p:nvSpPr>
        <p:spPr>
          <a:xfrm>
            <a:off x="8362726" y="4455802"/>
            <a:ext cx="153267" cy="163775"/>
          </a:xfrm>
          <a:custGeom>
            <a:rect b="b" l="l" r="r" t="t"/>
            <a:pathLst>
              <a:path extrusionOk="0" h="2071" w="1938">
                <a:moveTo>
                  <a:pt x="976" y="1"/>
                </a:moveTo>
                <a:cubicBezTo>
                  <a:pt x="842" y="1"/>
                  <a:pt x="735" y="334"/>
                  <a:pt x="709" y="775"/>
                </a:cubicBezTo>
                <a:cubicBezTo>
                  <a:pt x="308" y="802"/>
                  <a:pt x="1" y="909"/>
                  <a:pt x="1" y="1042"/>
                </a:cubicBezTo>
                <a:cubicBezTo>
                  <a:pt x="1" y="1176"/>
                  <a:pt x="308" y="1269"/>
                  <a:pt x="709" y="1309"/>
                </a:cubicBezTo>
                <a:cubicBezTo>
                  <a:pt x="735" y="1736"/>
                  <a:pt x="842" y="2070"/>
                  <a:pt x="976" y="2070"/>
                </a:cubicBezTo>
                <a:cubicBezTo>
                  <a:pt x="1109" y="2070"/>
                  <a:pt x="1203" y="1736"/>
                  <a:pt x="1229" y="1309"/>
                </a:cubicBezTo>
                <a:cubicBezTo>
                  <a:pt x="1643" y="1269"/>
                  <a:pt x="1937" y="1176"/>
                  <a:pt x="1937" y="1042"/>
                </a:cubicBezTo>
                <a:cubicBezTo>
                  <a:pt x="1937" y="909"/>
                  <a:pt x="1643" y="802"/>
                  <a:pt x="1229" y="775"/>
                </a:cubicBezTo>
                <a:cubicBezTo>
                  <a:pt x="1203" y="334"/>
                  <a:pt x="1109" y="1"/>
                  <a:pt x="976" y="1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60"/>
          <p:cNvSpPr/>
          <p:nvPr/>
        </p:nvSpPr>
        <p:spPr>
          <a:xfrm>
            <a:off x="1021213" y="3698638"/>
            <a:ext cx="229323" cy="163775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60"/>
          <p:cNvSpPr txBox="1"/>
          <p:nvPr>
            <p:ph idx="4" type="subTitle"/>
          </p:nvPr>
        </p:nvSpPr>
        <p:spPr>
          <a:xfrm>
            <a:off x="4946575" y="916850"/>
            <a:ext cx="21540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Lily Script One"/>
                <a:ea typeface="Lily Script One"/>
                <a:cs typeface="Lily Script One"/>
                <a:sym typeface="Lily Script One"/>
              </a:rPr>
              <a:t>Ubicuidad al 100</a:t>
            </a:r>
            <a:endParaRPr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761" name="Google Shape;761;p60"/>
          <p:cNvSpPr txBox="1"/>
          <p:nvPr>
            <p:ph idx="5" type="subTitle"/>
          </p:nvPr>
        </p:nvSpPr>
        <p:spPr>
          <a:xfrm>
            <a:off x="4946575" y="2212250"/>
            <a:ext cx="32778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Lily Script One"/>
                <a:ea typeface="Lily Script One"/>
                <a:cs typeface="Lily Script One"/>
                <a:sym typeface="Lily Script One"/>
              </a:rPr>
              <a:t>Precio Alto - Calidad Alta</a:t>
            </a:r>
            <a:endParaRPr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762" name="Google Shape;762;p60"/>
          <p:cNvSpPr txBox="1"/>
          <p:nvPr>
            <p:ph idx="6" type="subTitle"/>
          </p:nvPr>
        </p:nvSpPr>
        <p:spPr>
          <a:xfrm>
            <a:off x="4946575" y="3572075"/>
            <a:ext cx="31839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Lily Script One"/>
                <a:ea typeface="Lily Script One"/>
                <a:cs typeface="Lily Script One"/>
                <a:sym typeface="Lily Script One"/>
              </a:rPr>
              <a:t>Cámara Revolucionaria</a:t>
            </a:r>
            <a:endParaRPr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61"/>
          <p:cNvSpPr txBox="1"/>
          <p:nvPr>
            <p:ph type="title"/>
          </p:nvPr>
        </p:nvSpPr>
        <p:spPr>
          <a:xfrm>
            <a:off x="1489050" y="384225"/>
            <a:ext cx="6165900" cy="218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300">
                <a:latin typeface="Lily Script One"/>
                <a:ea typeface="Lily Script One"/>
                <a:cs typeface="Lily Script One"/>
                <a:sym typeface="Lily Script One"/>
              </a:rPr>
              <a:t>Presented </a:t>
            </a:r>
            <a:endParaRPr sz="7300"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300">
                <a:latin typeface="Lily Script One"/>
                <a:ea typeface="Lily Script One"/>
                <a:cs typeface="Lily Script One"/>
                <a:sym typeface="Lily Script One"/>
              </a:rPr>
              <a:t>by</a:t>
            </a:r>
            <a:endParaRPr sz="7300"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768" name="Google Shape;768;p61"/>
          <p:cNvSpPr txBox="1"/>
          <p:nvPr>
            <p:ph idx="1" type="body"/>
          </p:nvPr>
        </p:nvSpPr>
        <p:spPr>
          <a:xfrm>
            <a:off x="2178900" y="2900200"/>
            <a:ext cx="40305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Gerardo Domínguez Duran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69" name="Google Shape;769;p61"/>
          <p:cNvSpPr txBox="1"/>
          <p:nvPr>
            <p:ph idx="1" type="body"/>
          </p:nvPr>
        </p:nvSpPr>
        <p:spPr>
          <a:xfrm>
            <a:off x="4735725" y="4230025"/>
            <a:ext cx="40305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Héctor Ugalde Velázquez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770" name="Google Shape;77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350" y="2764750"/>
            <a:ext cx="85725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1" name="Google Shape;771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900" y="3910175"/>
            <a:ext cx="857250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62"/>
          <p:cNvSpPr txBox="1"/>
          <p:nvPr>
            <p:ph idx="4" type="ctrTitle"/>
          </p:nvPr>
        </p:nvSpPr>
        <p:spPr>
          <a:xfrm>
            <a:off x="877650" y="278054"/>
            <a:ext cx="7388700" cy="636300"/>
          </a:xfrm>
          <a:prstGeom prst="rect">
            <a:avLst/>
          </a:prstGeom>
          <a:effectLst>
            <a:outerShdw rotWithShape="0" algn="bl" dir="1740000" dist="66675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Referencias: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777" name="Google Shape;777;p62"/>
          <p:cNvSpPr txBox="1"/>
          <p:nvPr>
            <p:ph idx="1" type="body"/>
          </p:nvPr>
        </p:nvSpPr>
        <p:spPr>
          <a:xfrm>
            <a:off x="0" y="914350"/>
            <a:ext cx="9048000" cy="37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/>
              <a:t>Mota A. (2020) “</a:t>
            </a:r>
            <a:r>
              <a:rPr i="1" lang="en" sz="1300"/>
              <a:t>¡Android 11 es oficial! Conoce todas las novedades y teléfonos compatibles”, </a:t>
            </a:r>
            <a:r>
              <a:rPr lang="en" sz="1300"/>
              <a:t>Hola telcel</a:t>
            </a:r>
            <a:r>
              <a:rPr lang="en" sz="1300"/>
              <a:t>, recuperado de:  </a:t>
            </a:r>
            <a:endParaRPr sz="13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3"/>
              </a:rPr>
              <a:t>https://holatelcel.com/tecnologia/android-11-es-oficial-conoce-todas-las-novedades-telefonos-compatibles/</a:t>
            </a:r>
            <a:endParaRPr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/>
              <a:t>Hamburger K. (2013) “</a:t>
            </a:r>
            <a:r>
              <a:rPr i="1" lang="en" sz="1300"/>
              <a:t>8 ventajas de usar Android”,</a:t>
            </a:r>
            <a:r>
              <a:rPr lang="en" sz="1300"/>
              <a:t> Social geek,  recuperado de: </a:t>
            </a:r>
            <a:endParaRPr sz="13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4"/>
              </a:rPr>
              <a:t>https://socialgeek.co/moviles/las-ventajas-de-usar-android/</a:t>
            </a:r>
            <a:endParaRPr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/>
              <a:t>Miró A. (2015), “</a:t>
            </a:r>
            <a:r>
              <a:rPr i="1" lang="en" sz="1300"/>
              <a:t>Lenguajes para programar aplicaciones en Android”, </a:t>
            </a:r>
            <a:r>
              <a:rPr lang="en" sz="1300"/>
              <a:t>Deusto formacion, recuperado de: </a:t>
            </a:r>
            <a:endParaRPr sz="13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5"/>
              </a:rPr>
              <a:t>https://www.deustoformacion.com/blog/apps-moviles/lenguajes-para-programar-aplicaciones-android#:~:text=aplicaciones%20para%20Android-,Java,sistema%20operativo%2C%20usar%C3%A1%20este%20c%C3%B3digo</a:t>
            </a:r>
            <a:r>
              <a:rPr lang="en" sz="1300"/>
              <a:t>.</a:t>
            </a:r>
            <a:endParaRPr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/>
              <a:t>SAMSUG (2021) “</a:t>
            </a:r>
            <a:r>
              <a:rPr i="1" lang="en" sz="1300"/>
              <a:t>El modo nocturno optimizado por IA de la serie Galaxy S21”, </a:t>
            </a:r>
            <a:r>
              <a:rPr lang="en" sz="1300"/>
              <a:t>SAMSUNG Peru, recuperado de:</a:t>
            </a:r>
            <a:endParaRPr sz="13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6"/>
              </a:rPr>
              <a:t>https://news.samsung.com/pe/el-modo-nocturno-optimizado-por-ia-de-la-serie-galaxy-s21</a:t>
            </a:r>
            <a:r>
              <a:rPr lang="en" sz="1300"/>
              <a:t> </a:t>
            </a:r>
            <a:endParaRPr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Ferreño E. (2021) </a:t>
            </a:r>
            <a:r>
              <a:rPr i="1" lang="en" sz="1300"/>
              <a:t>“La realidad aumentada de google llega a 26 moviles: Galaxy S21 , Xiami Mi 10 Lite, y mas”, </a:t>
            </a:r>
            <a:r>
              <a:rPr lang="en" sz="1300"/>
              <a:t>El android libre, recuperado de: </a:t>
            </a:r>
            <a:endParaRPr sz="13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7"/>
              </a:rPr>
              <a:t>https://elandroidelibre.elespanol.com/2021/02/la-realidad-aumentada-de-google-llega-a-26-moviles-galaxy-s21-xiaomi-mi-10-lite-y-mas.html</a:t>
            </a:r>
            <a:r>
              <a:rPr lang="en" sz="1300"/>
              <a:t> </a:t>
            </a:r>
            <a:endParaRPr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Aguilar R (2021) “</a:t>
            </a:r>
            <a:r>
              <a:rPr i="1" lang="en" sz="1300"/>
              <a:t>Samsung Galaxy S21 Ultra, análisis: potencia bruta y versatilidad fotográfica en un gama alta brillante</a:t>
            </a:r>
            <a:r>
              <a:rPr lang="en" sz="1300"/>
              <a:t>”, Xataca Android, recuperado de: </a:t>
            </a:r>
            <a:endParaRPr sz="13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8"/>
              </a:rPr>
              <a:t>https://www.xatakandroid.com/analisis/samsung-galaxy-s21-ultra-analisis-caracteristicas-precio-especificaciones-1</a:t>
            </a:r>
            <a:r>
              <a:rPr lang="en" sz="1300"/>
              <a:t> 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78" name="Google Shape;778;p62"/>
          <p:cNvSpPr/>
          <p:nvPr/>
        </p:nvSpPr>
        <p:spPr>
          <a:xfrm>
            <a:off x="5684059" y="514313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62"/>
          <p:cNvSpPr/>
          <p:nvPr/>
        </p:nvSpPr>
        <p:spPr>
          <a:xfrm flipH="1">
            <a:off x="2898621" y="412600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62"/>
          <p:cNvSpPr/>
          <p:nvPr/>
        </p:nvSpPr>
        <p:spPr>
          <a:xfrm flipH="1" rot="1473076">
            <a:off x="7976319" y="3352852"/>
            <a:ext cx="718962" cy="1480903"/>
          </a:xfrm>
          <a:custGeom>
            <a:rect b="b" l="l" r="r" t="t"/>
            <a:pathLst>
              <a:path extrusionOk="0" h="10194" w="4949">
                <a:moveTo>
                  <a:pt x="2693" y="1"/>
                </a:moveTo>
                <a:cubicBezTo>
                  <a:pt x="2489" y="1"/>
                  <a:pt x="2348" y="221"/>
                  <a:pt x="2270" y="428"/>
                </a:cubicBezTo>
                <a:cubicBezTo>
                  <a:pt x="1883" y="1403"/>
                  <a:pt x="1829" y="2511"/>
                  <a:pt x="2096" y="3513"/>
                </a:cubicBezTo>
                <a:cubicBezTo>
                  <a:pt x="2083" y="4247"/>
                  <a:pt x="2163" y="4968"/>
                  <a:pt x="2297" y="5662"/>
                </a:cubicBezTo>
                <a:cubicBezTo>
                  <a:pt x="1843" y="5035"/>
                  <a:pt x="1202" y="4541"/>
                  <a:pt x="441" y="4314"/>
                </a:cubicBezTo>
                <a:cubicBezTo>
                  <a:pt x="386" y="4297"/>
                  <a:pt x="324" y="4285"/>
                  <a:pt x="266" y="4285"/>
                </a:cubicBezTo>
                <a:cubicBezTo>
                  <a:pt x="182" y="4285"/>
                  <a:pt x="106" y="4310"/>
                  <a:pt x="67" y="4381"/>
                </a:cubicBezTo>
                <a:cubicBezTo>
                  <a:pt x="0" y="4474"/>
                  <a:pt x="67" y="4608"/>
                  <a:pt x="107" y="4714"/>
                </a:cubicBezTo>
                <a:cubicBezTo>
                  <a:pt x="614" y="5556"/>
                  <a:pt x="1495" y="6197"/>
                  <a:pt x="2484" y="6383"/>
                </a:cubicBezTo>
                <a:cubicBezTo>
                  <a:pt x="2670" y="6998"/>
                  <a:pt x="2897" y="7585"/>
                  <a:pt x="3205" y="8146"/>
                </a:cubicBezTo>
                <a:cubicBezTo>
                  <a:pt x="2693" y="7747"/>
                  <a:pt x="2040" y="7520"/>
                  <a:pt x="1397" y="7520"/>
                </a:cubicBezTo>
                <a:cubicBezTo>
                  <a:pt x="1200" y="7520"/>
                  <a:pt x="1005" y="7541"/>
                  <a:pt x="814" y="7585"/>
                </a:cubicBezTo>
                <a:cubicBezTo>
                  <a:pt x="1095" y="8079"/>
                  <a:pt x="1549" y="8466"/>
                  <a:pt x="2070" y="8707"/>
                </a:cubicBezTo>
                <a:cubicBezTo>
                  <a:pt x="2399" y="8853"/>
                  <a:pt x="2759" y="8930"/>
                  <a:pt x="3125" y="8930"/>
                </a:cubicBezTo>
                <a:cubicBezTo>
                  <a:pt x="3294" y="8930"/>
                  <a:pt x="3463" y="8914"/>
                  <a:pt x="3632" y="8880"/>
                </a:cubicBezTo>
                <a:cubicBezTo>
                  <a:pt x="3912" y="9321"/>
                  <a:pt x="4246" y="9735"/>
                  <a:pt x="4607" y="10135"/>
                </a:cubicBezTo>
                <a:cubicBezTo>
                  <a:pt x="4641" y="10176"/>
                  <a:pt x="4680" y="10194"/>
                  <a:pt x="4718" y="10194"/>
                </a:cubicBezTo>
                <a:cubicBezTo>
                  <a:pt x="4841" y="10194"/>
                  <a:pt x="4949" y="10014"/>
                  <a:pt x="4847" y="9882"/>
                </a:cubicBezTo>
                <a:cubicBezTo>
                  <a:pt x="4540" y="9561"/>
                  <a:pt x="4259" y="9201"/>
                  <a:pt x="3992" y="8814"/>
                </a:cubicBezTo>
                <a:lnTo>
                  <a:pt x="4019" y="8787"/>
                </a:lnTo>
                <a:cubicBezTo>
                  <a:pt x="4526" y="8146"/>
                  <a:pt x="4793" y="7331"/>
                  <a:pt x="4740" y="6517"/>
                </a:cubicBezTo>
                <a:cubicBezTo>
                  <a:pt x="4727" y="6317"/>
                  <a:pt x="4687" y="5649"/>
                  <a:pt x="4486" y="5529"/>
                </a:cubicBezTo>
                <a:cubicBezTo>
                  <a:pt x="4452" y="5511"/>
                  <a:pt x="4418" y="5503"/>
                  <a:pt x="4384" y="5503"/>
                </a:cubicBezTo>
                <a:cubicBezTo>
                  <a:pt x="4164" y="5503"/>
                  <a:pt x="3955" y="5836"/>
                  <a:pt x="3885" y="6010"/>
                </a:cubicBezTo>
                <a:cubicBezTo>
                  <a:pt x="3765" y="6317"/>
                  <a:pt x="3725" y="6664"/>
                  <a:pt x="3685" y="6984"/>
                </a:cubicBezTo>
                <a:cubicBezTo>
                  <a:pt x="3632" y="7558"/>
                  <a:pt x="3699" y="8146"/>
                  <a:pt x="3912" y="8680"/>
                </a:cubicBezTo>
                <a:cubicBezTo>
                  <a:pt x="3432" y="7946"/>
                  <a:pt x="3071" y="7158"/>
                  <a:pt x="2817" y="6330"/>
                </a:cubicBezTo>
                <a:cubicBezTo>
                  <a:pt x="3245" y="5876"/>
                  <a:pt x="3565" y="5329"/>
                  <a:pt x="3765" y="4728"/>
                </a:cubicBezTo>
                <a:cubicBezTo>
                  <a:pt x="3872" y="4394"/>
                  <a:pt x="4219" y="3313"/>
                  <a:pt x="3752" y="3086"/>
                </a:cubicBezTo>
                <a:cubicBezTo>
                  <a:pt x="3713" y="3069"/>
                  <a:pt x="3675" y="3061"/>
                  <a:pt x="3639" y="3061"/>
                </a:cubicBezTo>
                <a:cubicBezTo>
                  <a:pt x="3501" y="3061"/>
                  <a:pt x="3383" y="3169"/>
                  <a:pt x="3298" y="3286"/>
                </a:cubicBezTo>
                <a:cubicBezTo>
                  <a:pt x="2817" y="4114"/>
                  <a:pt x="2617" y="5075"/>
                  <a:pt x="2737" y="6010"/>
                </a:cubicBezTo>
                <a:cubicBezTo>
                  <a:pt x="2550" y="5315"/>
                  <a:pt x="2443" y="4608"/>
                  <a:pt x="2430" y="3873"/>
                </a:cubicBezTo>
                <a:cubicBezTo>
                  <a:pt x="2937" y="2805"/>
                  <a:pt x="3285" y="1644"/>
                  <a:pt x="3071" y="495"/>
                </a:cubicBezTo>
                <a:cubicBezTo>
                  <a:pt x="3031" y="268"/>
                  <a:pt x="2911" y="28"/>
                  <a:pt x="2710" y="1"/>
                </a:cubicBezTo>
                <a:cubicBezTo>
                  <a:pt x="2704" y="1"/>
                  <a:pt x="2698" y="1"/>
                  <a:pt x="26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63"/>
          <p:cNvSpPr txBox="1"/>
          <p:nvPr>
            <p:ph idx="4" type="ctrTitle"/>
          </p:nvPr>
        </p:nvSpPr>
        <p:spPr>
          <a:xfrm>
            <a:off x="877650" y="278054"/>
            <a:ext cx="7388700" cy="636300"/>
          </a:xfrm>
          <a:prstGeom prst="rect">
            <a:avLst/>
          </a:prstGeom>
          <a:effectLst>
            <a:outerShdw rotWithShape="0" algn="bl" dir="1740000" dist="66675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Referencias: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786" name="Google Shape;786;p63"/>
          <p:cNvSpPr txBox="1"/>
          <p:nvPr>
            <p:ph idx="1" type="body"/>
          </p:nvPr>
        </p:nvSpPr>
        <p:spPr>
          <a:xfrm>
            <a:off x="0" y="914350"/>
            <a:ext cx="9048000" cy="37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/>
              <a:t>SAMSUNG</a:t>
            </a:r>
            <a:r>
              <a:rPr lang="en" sz="1300"/>
              <a:t>. (2020) “</a:t>
            </a:r>
            <a:r>
              <a:rPr i="1" lang="en" sz="1300"/>
              <a:t>Privacidad”,</a:t>
            </a:r>
            <a:r>
              <a:rPr lang="en" sz="1300"/>
              <a:t> SAMSUNG México, recuperado de: </a:t>
            </a:r>
            <a:endParaRPr sz="13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3"/>
              </a:rPr>
              <a:t>https://www.samsung.com/mx/info/privacy/#:~:text=En%20Samsung%20Electronics%2C%20nuestra%20prioridad,Valoramos%20mucho%20tu%20confianza</a:t>
            </a:r>
            <a:r>
              <a:rPr lang="en" sz="1300"/>
              <a:t>. </a:t>
            </a:r>
            <a:endParaRPr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 sz="1300"/>
              <a:t>https://www.samsung.com/global/galaxy/what-is/octa-core-processor/</a:t>
            </a:r>
            <a:endParaRPr i="1"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 sz="1300"/>
              <a:t>https://www.samsung.com/global/galaxy/galaxy-s21-ultra-5g/specs/</a:t>
            </a:r>
            <a:endParaRPr i="1"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 sz="1300"/>
              <a:t>https://www.samsung.com/latin/smartphones/galaxy-s21-ultra-5g/</a:t>
            </a:r>
            <a:endParaRPr i="1"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 sz="1300" u="sng">
                <a:solidFill>
                  <a:schemeClr val="hlink"/>
                </a:solidFill>
                <a:hlinkClick r:id="rId4"/>
              </a:rPr>
              <a:t>https://www.samsungstore.mx/smartphones/galaxy-s21?gclid=CjwKCAjw9MuCBhBUEiwAbDZ-7rvxar_omdt34PYxDCr-7QUP3kuo5uCo88olqoGp6L-S0s2qLHlaxhoCSyQQAvD_BwE</a:t>
            </a:r>
            <a:endParaRPr i="1"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 sz="1300" u="sng">
                <a:solidFill>
                  <a:schemeClr val="hlink"/>
                </a:solidFill>
                <a:hlinkClick r:id="rId5"/>
              </a:rPr>
              <a:t>https://news.samsung.com/es/samsung-amplia-sus-actualizaciones-y-lleva-la-seguridad-de-sus-dispositivos-galaxy-al-siguiente-nivel</a:t>
            </a:r>
            <a:endParaRPr i="1"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 sz="1300" u="sng">
                <a:solidFill>
                  <a:schemeClr val="hlink"/>
                </a:solidFill>
                <a:hlinkClick r:id="rId6"/>
              </a:rPr>
              <a:t>https://hipertextual.com/2021/01/galaxy-s21-ultra-analisis-es-mejor-smartphone-con-android-momento</a:t>
            </a:r>
            <a:endParaRPr i="1"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 sz="1300" u="sng">
                <a:solidFill>
                  <a:schemeClr val="hlink"/>
                </a:solidFill>
                <a:hlinkClick r:id="rId7"/>
              </a:rPr>
              <a:t>https://www.expansion.com/economia-digital/companias/2021/03/18/60535824e5fdea490c8b45cd.html</a:t>
            </a:r>
            <a:endParaRPr i="1"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 sz="1300" u="sng">
                <a:solidFill>
                  <a:schemeClr val="hlink"/>
                </a:solidFill>
                <a:hlinkClick r:id="rId8"/>
              </a:rPr>
              <a:t>https://hipertextual.com/2021/03/huawei-5g-tarifas-patentes</a:t>
            </a:r>
            <a:endParaRPr i="1" sz="1300"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 sz="1300"/>
              <a:t>https://play.google.com/store</a:t>
            </a:r>
            <a:endParaRPr i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87" name="Google Shape;787;p63"/>
          <p:cNvSpPr/>
          <p:nvPr/>
        </p:nvSpPr>
        <p:spPr>
          <a:xfrm>
            <a:off x="5684059" y="514313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63"/>
          <p:cNvSpPr/>
          <p:nvPr/>
        </p:nvSpPr>
        <p:spPr>
          <a:xfrm flipH="1">
            <a:off x="2898621" y="412600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63"/>
          <p:cNvSpPr/>
          <p:nvPr/>
        </p:nvSpPr>
        <p:spPr>
          <a:xfrm flipH="1" rot="1473076">
            <a:off x="7976319" y="3352852"/>
            <a:ext cx="718962" cy="1480903"/>
          </a:xfrm>
          <a:custGeom>
            <a:rect b="b" l="l" r="r" t="t"/>
            <a:pathLst>
              <a:path extrusionOk="0" h="10194" w="4949">
                <a:moveTo>
                  <a:pt x="2693" y="1"/>
                </a:moveTo>
                <a:cubicBezTo>
                  <a:pt x="2489" y="1"/>
                  <a:pt x="2348" y="221"/>
                  <a:pt x="2270" y="428"/>
                </a:cubicBezTo>
                <a:cubicBezTo>
                  <a:pt x="1883" y="1403"/>
                  <a:pt x="1829" y="2511"/>
                  <a:pt x="2096" y="3513"/>
                </a:cubicBezTo>
                <a:cubicBezTo>
                  <a:pt x="2083" y="4247"/>
                  <a:pt x="2163" y="4968"/>
                  <a:pt x="2297" y="5662"/>
                </a:cubicBezTo>
                <a:cubicBezTo>
                  <a:pt x="1843" y="5035"/>
                  <a:pt x="1202" y="4541"/>
                  <a:pt x="441" y="4314"/>
                </a:cubicBezTo>
                <a:cubicBezTo>
                  <a:pt x="386" y="4297"/>
                  <a:pt x="324" y="4285"/>
                  <a:pt x="266" y="4285"/>
                </a:cubicBezTo>
                <a:cubicBezTo>
                  <a:pt x="182" y="4285"/>
                  <a:pt x="106" y="4310"/>
                  <a:pt x="67" y="4381"/>
                </a:cubicBezTo>
                <a:cubicBezTo>
                  <a:pt x="0" y="4474"/>
                  <a:pt x="67" y="4608"/>
                  <a:pt x="107" y="4714"/>
                </a:cubicBezTo>
                <a:cubicBezTo>
                  <a:pt x="614" y="5556"/>
                  <a:pt x="1495" y="6197"/>
                  <a:pt x="2484" y="6383"/>
                </a:cubicBezTo>
                <a:cubicBezTo>
                  <a:pt x="2670" y="6998"/>
                  <a:pt x="2897" y="7585"/>
                  <a:pt x="3205" y="8146"/>
                </a:cubicBezTo>
                <a:cubicBezTo>
                  <a:pt x="2693" y="7747"/>
                  <a:pt x="2040" y="7520"/>
                  <a:pt x="1397" y="7520"/>
                </a:cubicBezTo>
                <a:cubicBezTo>
                  <a:pt x="1200" y="7520"/>
                  <a:pt x="1005" y="7541"/>
                  <a:pt x="814" y="7585"/>
                </a:cubicBezTo>
                <a:cubicBezTo>
                  <a:pt x="1095" y="8079"/>
                  <a:pt x="1549" y="8466"/>
                  <a:pt x="2070" y="8707"/>
                </a:cubicBezTo>
                <a:cubicBezTo>
                  <a:pt x="2399" y="8853"/>
                  <a:pt x="2759" y="8930"/>
                  <a:pt x="3125" y="8930"/>
                </a:cubicBezTo>
                <a:cubicBezTo>
                  <a:pt x="3294" y="8930"/>
                  <a:pt x="3463" y="8914"/>
                  <a:pt x="3632" y="8880"/>
                </a:cubicBezTo>
                <a:cubicBezTo>
                  <a:pt x="3912" y="9321"/>
                  <a:pt x="4246" y="9735"/>
                  <a:pt x="4607" y="10135"/>
                </a:cubicBezTo>
                <a:cubicBezTo>
                  <a:pt x="4641" y="10176"/>
                  <a:pt x="4680" y="10194"/>
                  <a:pt x="4718" y="10194"/>
                </a:cubicBezTo>
                <a:cubicBezTo>
                  <a:pt x="4841" y="10194"/>
                  <a:pt x="4949" y="10014"/>
                  <a:pt x="4847" y="9882"/>
                </a:cubicBezTo>
                <a:cubicBezTo>
                  <a:pt x="4540" y="9561"/>
                  <a:pt x="4259" y="9201"/>
                  <a:pt x="3992" y="8814"/>
                </a:cubicBezTo>
                <a:lnTo>
                  <a:pt x="4019" y="8787"/>
                </a:lnTo>
                <a:cubicBezTo>
                  <a:pt x="4526" y="8146"/>
                  <a:pt x="4793" y="7331"/>
                  <a:pt x="4740" y="6517"/>
                </a:cubicBezTo>
                <a:cubicBezTo>
                  <a:pt x="4727" y="6317"/>
                  <a:pt x="4687" y="5649"/>
                  <a:pt x="4486" y="5529"/>
                </a:cubicBezTo>
                <a:cubicBezTo>
                  <a:pt x="4452" y="5511"/>
                  <a:pt x="4418" y="5503"/>
                  <a:pt x="4384" y="5503"/>
                </a:cubicBezTo>
                <a:cubicBezTo>
                  <a:pt x="4164" y="5503"/>
                  <a:pt x="3955" y="5836"/>
                  <a:pt x="3885" y="6010"/>
                </a:cubicBezTo>
                <a:cubicBezTo>
                  <a:pt x="3765" y="6317"/>
                  <a:pt x="3725" y="6664"/>
                  <a:pt x="3685" y="6984"/>
                </a:cubicBezTo>
                <a:cubicBezTo>
                  <a:pt x="3632" y="7558"/>
                  <a:pt x="3699" y="8146"/>
                  <a:pt x="3912" y="8680"/>
                </a:cubicBezTo>
                <a:cubicBezTo>
                  <a:pt x="3432" y="7946"/>
                  <a:pt x="3071" y="7158"/>
                  <a:pt x="2817" y="6330"/>
                </a:cubicBezTo>
                <a:cubicBezTo>
                  <a:pt x="3245" y="5876"/>
                  <a:pt x="3565" y="5329"/>
                  <a:pt x="3765" y="4728"/>
                </a:cubicBezTo>
                <a:cubicBezTo>
                  <a:pt x="3872" y="4394"/>
                  <a:pt x="4219" y="3313"/>
                  <a:pt x="3752" y="3086"/>
                </a:cubicBezTo>
                <a:cubicBezTo>
                  <a:pt x="3713" y="3069"/>
                  <a:pt x="3675" y="3061"/>
                  <a:pt x="3639" y="3061"/>
                </a:cubicBezTo>
                <a:cubicBezTo>
                  <a:pt x="3501" y="3061"/>
                  <a:pt x="3383" y="3169"/>
                  <a:pt x="3298" y="3286"/>
                </a:cubicBezTo>
                <a:cubicBezTo>
                  <a:pt x="2817" y="4114"/>
                  <a:pt x="2617" y="5075"/>
                  <a:pt x="2737" y="6010"/>
                </a:cubicBezTo>
                <a:cubicBezTo>
                  <a:pt x="2550" y="5315"/>
                  <a:pt x="2443" y="4608"/>
                  <a:pt x="2430" y="3873"/>
                </a:cubicBezTo>
                <a:cubicBezTo>
                  <a:pt x="2937" y="2805"/>
                  <a:pt x="3285" y="1644"/>
                  <a:pt x="3071" y="495"/>
                </a:cubicBezTo>
                <a:cubicBezTo>
                  <a:pt x="3031" y="268"/>
                  <a:pt x="2911" y="28"/>
                  <a:pt x="2710" y="1"/>
                </a:cubicBezTo>
                <a:cubicBezTo>
                  <a:pt x="2704" y="1"/>
                  <a:pt x="2698" y="1"/>
                  <a:pt x="26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9"/>
          <p:cNvSpPr txBox="1"/>
          <p:nvPr>
            <p:ph idx="1" type="body"/>
          </p:nvPr>
        </p:nvSpPr>
        <p:spPr>
          <a:xfrm>
            <a:off x="815150" y="2292900"/>
            <a:ext cx="2288100" cy="1512000"/>
          </a:xfrm>
          <a:prstGeom prst="rect">
            <a:avLst/>
          </a:prstGeom>
          <a:ln cap="flat" cmpd="sng" w="2857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Lily Script One"/>
                <a:ea typeface="Lily Script One"/>
                <a:cs typeface="Lily Script One"/>
                <a:sym typeface="Lily Script One"/>
              </a:rPr>
              <a:t>Teléfono Inteligente</a:t>
            </a:r>
            <a:endParaRPr sz="34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496" name="Google Shape;496;p39"/>
          <p:cNvSpPr txBox="1"/>
          <p:nvPr>
            <p:ph type="ctrTitle"/>
          </p:nvPr>
        </p:nvSpPr>
        <p:spPr>
          <a:xfrm>
            <a:off x="877650" y="757266"/>
            <a:ext cx="7388700" cy="636300"/>
          </a:xfrm>
          <a:prstGeom prst="rect">
            <a:avLst/>
          </a:prstGeom>
          <a:effectLst>
            <a:outerShdw rotWithShape="0" algn="bl" dir="2760000" dist="5715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</a:t>
            </a:r>
            <a:r>
              <a:rPr lang="en"/>
              <a:t>LASIFICACIÓN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7" name="Google Shape;497;p39"/>
          <p:cNvSpPr/>
          <p:nvPr/>
        </p:nvSpPr>
        <p:spPr>
          <a:xfrm>
            <a:off x="7245125" y="993525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39"/>
          <p:cNvSpPr/>
          <p:nvPr/>
        </p:nvSpPr>
        <p:spPr>
          <a:xfrm flipH="1">
            <a:off x="1377700" y="974475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39"/>
          <p:cNvSpPr/>
          <p:nvPr/>
        </p:nvSpPr>
        <p:spPr>
          <a:xfrm>
            <a:off x="-2459097" y="1745825"/>
            <a:ext cx="150528" cy="116901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39"/>
          <p:cNvSpPr/>
          <p:nvPr/>
        </p:nvSpPr>
        <p:spPr>
          <a:xfrm>
            <a:off x="-2308575" y="3349675"/>
            <a:ext cx="109249" cy="84849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1" name="Google Shape;501;p39"/>
          <p:cNvCxnSpPr/>
          <p:nvPr/>
        </p:nvCxnSpPr>
        <p:spPr>
          <a:xfrm flipH="1">
            <a:off x="3326325" y="1933450"/>
            <a:ext cx="1965900" cy="842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2" name="Google Shape;502;p39"/>
          <p:cNvSpPr txBox="1"/>
          <p:nvPr/>
        </p:nvSpPr>
        <p:spPr>
          <a:xfrm>
            <a:off x="5763200" y="1555950"/>
            <a:ext cx="2714400" cy="1015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Funcionalidad de un teléfono</a:t>
            </a:r>
            <a:endParaRPr sz="2700">
              <a:solidFill>
                <a:srgbClr val="FFFFFF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cxnSp>
        <p:nvCxnSpPr>
          <p:cNvPr id="503" name="Google Shape;503;p39"/>
          <p:cNvCxnSpPr/>
          <p:nvPr/>
        </p:nvCxnSpPr>
        <p:spPr>
          <a:xfrm rot="10800000">
            <a:off x="3326325" y="3035625"/>
            <a:ext cx="2110800" cy="9135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4" name="Google Shape;504;p39"/>
          <p:cNvSpPr txBox="1"/>
          <p:nvPr/>
        </p:nvSpPr>
        <p:spPr>
          <a:xfrm>
            <a:off x="5763200" y="3349675"/>
            <a:ext cx="2714400" cy="1015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Acciones computacionales</a:t>
            </a:r>
            <a:endParaRPr sz="2700">
              <a:solidFill>
                <a:srgbClr val="FFFFFF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E7CC3"/>
        </a:solidFill>
      </p:bgPr>
    </p:bg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0"/>
          <p:cNvSpPr/>
          <p:nvPr/>
        </p:nvSpPr>
        <p:spPr>
          <a:xfrm rot="276179">
            <a:off x="4815101" y="2372447"/>
            <a:ext cx="3978377" cy="1551345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40"/>
          <p:cNvSpPr txBox="1"/>
          <p:nvPr>
            <p:ph idx="4294967295" type="title"/>
          </p:nvPr>
        </p:nvSpPr>
        <p:spPr>
          <a:xfrm>
            <a:off x="3215350" y="1202225"/>
            <a:ext cx="40329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5000">
                <a:latin typeface="Lily Script One"/>
                <a:ea typeface="Lily Script One"/>
                <a:cs typeface="Lily Script One"/>
                <a:sym typeface="Lily Script One"/>
              </a:rPr>
              <a:t>Hardware</a:t>
            </a:r>
            <a:endParaRPr b="0" sz="5000"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511" name="Google Shape;511;p40"/>
          <p:cNvSpPr/>
          <p:nvPr/>
        </p:nvSpPr>
        <p:spPr>
          <a:xfrm>
            <a:off x="8232320" y="2457738"/>
            <a:ext cx="220365" cy="686701"/>
          </a:xfrm>
          <a:custGeom>
            <a:rect b="b" l="l" r="r" t="t"/>
            <a:pathLst>
              <a:path extrusionOk="0" h="4039" w="1296">
                <a:moveTo>
                  <a:pt x="1069" y="0"/>
                </a:moveTo>
                <a:cubicBezTo>
                  <a:pt x="935" y="14"/>
                  <a:pt x="962" y="948"/>
                  <a:pt x="695" y="2030"/>
                </a:cubicBezTo>
                <a:cubicBezTo>
                  <a:pt x="454" y="3151"/>
                  <a:pt x="0" y="3979"/>
                  <a:pt x="94" y="4033"/>
                </a:cubicBezTo>
                <a:cubicBezTo>
                  <a:pt x="99" y="4037"/>
                  <a:pt x="106" y="4039"/>
                  <a:pt x="114" y="4039"/>
                </a:cubicBezTo>
                <a:cubicBezTo>
                  <a:pt x="185" y="4039"/>
                  <a:pt x="356" y="3879"/>
                  <a:pt x="548" y="3579"/>
                </a:cubicBezTo>
                <a:cubicBezTo>
                  <a:pt x="761" y="3245"/>
                  <a:pt x="1002" y="2737"/>
                  <a:pt x="1149" y="2150"/>
                </a:cubicBezTo>
                <a:cubicBezTo>
                  <a:pt x="1282" y="1576"/>
                  <a:pt x="1296" y="1015"/>
                  <a:pt x="1269" y="614"/>
                </a:cubicBezTo>
                <a:cubicBezTo>
                  <a:pt x="1215" y="241"/>
                  <a:pt x="1135" y="0"/>
                  <a:pt x="10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0"/>
          <p:cNvSpPr/>
          <p:nvPr/>
        </p:nvSpPr>
        <p:spPr>
          <a:xfrm rot="-9359877">
            <a:off x="510006" y="2499232"/>
            <a:ext cx="3779619" cy="1528452"/>
          </a:xfrm>
          <a:custGeom>
            <a:rect b="b" l="l" r="r" t="t"/>
            <a:pathLst>
              <a:path extrusionOk="0" h="15076" w="32233">
                <a:moveTo>
                  <a:pt x="26838" y="1"/>
                </a:moveTo>
                <a:lnTo>
                  <a:pt x="26838" y="1"/>
                </a:lnTo>
                <a:cubicBezTo>
                  <a:pt x="26985" y="2311"/>
                  <a:pt x="26985" y="5075"/>
                  <a:pt x="24395" y="6063"/>
                </a:cubicBezTo>
                <a:cubicBezTo>
                  <a:pt x="22886" y="6650"/>
                  <a:pt x="21551" y="7144"/>
                  <a:pt x="19895" y="7278"/>
                </a:cubicBezTo>
                <a:cubicBezTo>
                  <a:pt x="19339" y="7321"/>
                  <a:pt x="18785" y="7340"/>
                  <a:pt x="18233" y="7340"/>
                </a:cubicBezTo>
                <a:cubicBezTo>
                  <a:pt x="15561" y="7340"/>
                  <a:pt x="12924" y="6901"/>
                  <a:pt x="10268" y="6690"/>
                </a:cubicBezTo>
                <a:cubicBezTo>
                  <a:pt x="9476" y="6627"/>
                  <a:pt x="8681" y="6589"/>
                  <a:pt x="7890" y="6589"/>
                </a:cubicBezTo>
                <a:cubicBezTo>
                  <a:pt x="6840" y="6589"/>
                  <a:pt x="5795" y="6656"/>
                  <a:pt x="4767" y="6824"/>
                </a:cubicBezTo>
                <a:cubicBezTo>
                  <a:pt x="2951" y="7131"/>
                  <a:pt x="1536" y="7718"/>
                  <a:pt x="0" y="8680"/>
                </a:cubicBezTo>
                <a:cubicBezTo>
                  <a:pt x="1402" y="8893"/>
                  <a:pt x="2764" y="9401"/>
                  <a:pt x="3992" y="10122"/>
                </a:cubicBezTo>
                <a:cubicBezTo>
                  <a:pt x="2404" y="11404"/>
                  <a:pt x="1162" y="13086"/>
                  <a:pt x="414" y="14995"/>
                </a:cubicBezTo>
                <a:cubicBezTo>
                  <a:pt x="1750" y="14481"/>
                  <a:pt x="3158" y="14312"/>
                  <a:pt x="4591" y="14312"/>
                </a:cubicBezTo>
                <a:cubicBezTo>
                  <a:pt x="6322" y="14312"/>
                  <a:pt x="8090" y="14559"/>
                  <a:pt x="9814" y="14742"/>
                </a:cubicBezTo>
                <a:cubicBezTo>
                  <a:pt x="11916" y="14961"/>
                  <a:pt x="14032" y="15076"/>
                  <a:pt x="16147" y="15076"/>
                </a:cubicBezTo>
                <a:cubicBezTo>
                  <a:pt x="16867" y="15076"/>
                  <a:pt x="17587" y="15063"/>
                  <a:pt x="18306" y="15035"/>
                </a:cubicBezTo>
                <a:cubicBezTo>
                  <a:pt x="20562" y="14969"/>
                  <a:pt x="22859" y="14755"/>
                  <a:pt x="24929" y="13860"/>
                </a:cubicBezTo>
                <a:cubicBezTo>
                  <a:pt x="29375" y="11884"/>
                  <a:pt x="32232" y="6116"/>
                  <a:pt x="29295" y="1817"/>
                </a:cubicBezTo>
                <a:cubicBezTo>
                  <a:pt x="28654" y="909"/>
                  <a:pt x="27960" y="255"/>
                  <a:pt x="268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40"/>
          <p:cNvSpPr/>
          <p:nvPr/>
        </p:nvSpPr>
        <p:spPr>
          <a:xfrm rot="6567508">
            <a:off x="2436423" y="2212514"/>
            <a:ext cx="143626" cy="686701"/>
          </a:xfrm>
          <a:custGeom>
            <a:rect b="b" l="l" r="r" t="t"/>
            <a:pathLst>
              <a:path extrusionOk="0" h="4039" w="1296">
                <a:moveTo>
                  <a:pt x="1069" y="0"/>
                </a:moveTo>
                <a:cubicBezTo>
                  <a:pt x="935" y="14"/>
                  <a:pt x="962" y="948"/>
                  <a:pt x="695" y="2030"/>
                </a:cubicBezTo>
                <a:cubicBezTo>
                  <a:pt x="454" y="3151"/>
                  <a:pt x="0" y="3979"/>
                  <a:pt x="94" y="4033"/>
                </a:cubicBezTo>
                <a:cubicBezTo>
                  <a:pt x="99" y="4037"/>
                  <a:pt x="106" y="4039"/>
                  <a:pt x="114" y="4039"/>
                </a:cubicBezTo>
                <a:cubicBezTo>
                  <a:pt x="185" y="4039"/>
                  <a:pt x="356" y="3879"/>
                  <a:pt x="548" y="3579"/>
                </a:cubicBezTo>
                <a:cubicBezTo>
                  <a:pt x="761" y="3245"/>
                  <a:pt x="1002" y="2737"/>
                  <a:pt x="1149" y="2150"/>
                </a:cubicBezTo>
                <a:cubicBezTo>
                  <a:pt x="1282" y="1576"/>
                  <a:pt x="1296" y="1015"/>
                  <a:pt x="1269" y="614"/>
                </a:cubicBezTo>
                <a:cubicBezTo>
                  <a:pt x="1215" y="241"/>
                  <a:pt x="1135" y="0"/>
                  <a:pt x="10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1"/>
          <p:cNvSpPr txBox="1"/>
          <p:nvPr>
            <p:ph type="ctrTitle"/>
          </p:nvPr>
        </p:nvSpPr>
        <p:spPr>
          <a:xfrm>
            <a:off x="1060450" y="129429"/>
            <a:ext cx="73887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ELEMENTOS DE HARDWARE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519" name="Google Shape;519;p41"/>
          <p:cNvSpPr/>
          <p:nvPr/>
        </p:nvSpPr>
        <p:spPr>
          <a:xfrm>
            <a:off x="7668925" y="547325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1"/>
          <p:cNvSpPr/>
          <p:nvPr/>
        </p:nvSpPr>
        <p:spPr>
          <a:xfrm flipH="1">
            <a:off x="1268100" y="528275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1" name="Google Shape;52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075" y="847429"/>
            <a:ext cx="2483326" cy="4072971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41"/>
          <p:cNvSpPr txBox="1"/>
          <p:nvPr>
            <p:ph idx="4294967295" type="subTitle"/>
          </p:nvPr>
        </p:nvSpPr>
        <p:spPr>
          <a:xfrm>
            <a:off x="4933525" y="1275325"/>
            <a:ext cx="3330300" cy="11352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latin typeface="Lily Script One"/>
                <a:ea typeface="Lily Script One"/>
                <a:cs typeface="Lily Script One"/>
                <a:sym typeface="Lily Script One"/>
              </a:rPr>
              <a:t>Batería : 5000 mAh/Carga rápida/Inalámbrica/ 24 hrs</a:t>
            </a:r>
            <a:r>
              <a:rPr lang="en" sz="2000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               </a:t>
            </a:r>
            <a:r>
              <a:rPr lang="en" sz="2000">
                <a:latin typeface="Lily Script One"/>
                <a:ea typeface="Lily Script One"/>
                <a:cs typeface="Lily Script One"/>
                <a:sym typeface="Lily Script One"/>
              </a:rPr>
              <a:t>Wireless Powershare</a:t>
            </a:r>
            <a:endParaRPr sz="20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523" name="Google Shape;523;p41"/>
          <p:cNvSpPr txBox="1"/>
          <p:nvPr>
            <p:ph idx="4294967295" type="subTitle"/>
          </p:nvPr>
        </p:nvSpPr>
        <p:spPr>
          <a:xfrm>
            <a:off x="4933525" y="2974750"/>
            <a:ext cx="3330300" cy="1428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ily Script One"/>
                <a:ea typeface="Lily Script One"/>
                <a:cs typeface="Lily Script One"/>
                <a:sym typeface="Lily Script One"/>
              </a:rPr>
              <a:t>Memoria:</a:t>
            </a:r>
            <a:endParaRPr sz="2000"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latin typeface="Lily Script One"/>
                <a:ea typeface="Lily Script One"/>
                <a:cs typeface="Lily Script One"/>
                <a:sym typeface="Lily Script One"/>
              </a:rPr>
              <a:t>-&gt;  16 GB RAM / 512 GB </a:t>
            </a:r>
            <a:r>
              <a:rPr lang="en" sz="2000">
                <a:latin typeface="Lily Script One"/>
                <a:ea typeface="Lily Script One"/>
                <a:cs typeface="Lily Script One"/>
                <a:sym typeface="Lily Script One"/>
              </a:rPr>
              <a:t>almacenamiento</a:t>
            </a:r>
            <a:r>
              <a:rPr lang="en" sz="2000">
                <a:latin typeface="Lily Script One"/>
                <a:ea typeface="Lily Script One"/>
                <a:cs typeface="Lily Script One"/>
                <a:sym typeface="Lily Script One"/>
              </a:rPr>
              <a:t> interno</a:t>
            </a:r>
            <a:endParaRPr sz="2000"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cxnSp>
        <p:nvCxnSpPr>
          <p:cNvPr id="524" name="Google Shape;524;p41"/>
          <p:cNvCxnSpPr/>
          <p:nvPr/>
        </p:nvCxnSpPr>
        <p:spPr>
          <a:xfrm flipH="1">
            <a:off x="3450350" y="1601875"/>
            <a:ext cx="1185000" cy="482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5" name="Google Shape;525;p41"/>
          <p:cNvCxnSpPr/>
          <p:nvPr/>
        </p:nvCxnSpPr>
        <p:spPr>
          <a:xfrm>
            <a:off x="3371150" y="2714275"/>
            <a:ext cx="1264200" cy="533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Google Shape;53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700" y="889675"/>
            <a:ext cx="5638800" cy="18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42"/>
          <p:cNvSpPr txBox="1"/>
          <p:nvPr>
            <p:ph type="ctrTitle"/>
          </p:nvPr>
        </p:nvSpPr>
        <p:spPr>
          <a:xfrm>
            <a:off x="877650" y="253379"/>
            <a:ext cx="73887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ELEMENTOS DE HARDWARE </a:t>
            </a:r>
            <a:endParaRPr sz="2900">
              <a:solidFill>
                <a:schemeClr val="dk1"/>
              </a:solidFill>
            </a:endParaRPr>
          </a:p>
        </p:txBody>
      </p:sp>
      <p:pic>
        <p:nvPicPr>
          <p:cNvPr id="532" name="Google Shape;53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889925"/>
            <a:ext cx="2886721" cy="210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1696" y="2889925"/>
            <a:ext cx="2714852" cy="2101175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42"/>
          <p:cNvSpPr/>
          <p:nvPr/>
        </p:nvSpPr>
        <p:spPr>
          <a:xfrm flipH="1">
            <a:off x="1268100" y="528275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2"/>
          <p:cNvSpPr/>
          <p:nvPr/>
        </p:nvSpPr>
        <p:spPr>
          <a:xfrm flipH="1">
            <a:off x="7278500" y="489638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3"/>
          <p:cNvSpPr txBox="1"/>
          <p:nvPr>
            <p:ph type="ctrTitle"/>
          </p:nvPr>
        </p:nvSpPr>
        <p:spPr>
          <a:xfrm>
            <a:off x="1060450" y="129429"/>
            <a:ext cx="73887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ELEMENTOS DE HARDWARE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541" name="Google Shape;541;p43"/>
          <p:cNvSpPr/>
          <p:nvPr/>
        </p:nvSpPr>
        <p:spPr>
          <a:xfrm flipH="1">
            <a:off x="1268100" y="528275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43"/>
          <p:cNvSpPr/>
          <p:nvPr/>
        </p:nvSpPr>
        <p:spPr>
          <a:xfrm flipH="1">
            <a:off x="7307625" y="432800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43"/>
          <p:cNvSpPr txBox="1"/>
          <p:nvPr/>
        </p:nvSpPr>
        <p:spPr>
          <a:xfrm>
            <a:off x="3763300" y="2648988"/>
            <a:ext cx="1983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Conectividad</a:t>
            </a:r>
            <a:endParaRPr sz="2400">
              <a:solidFill>
                <a:srgbClr val="FFFFFF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pic>
        <p:nvPicPr>
          <p:cNvPr id="544" name="Google Shape;54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663" y="1696759"/>
            <a:ext cx="2510574" cy="1923067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45" name="Google Shape;54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200" y="1764604"/>
            <a:ext cx="1418900" cy="1787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7356" y="692043"/>
            <a:ext cx="1129275" cy="147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94563" y="3551950"/>
            <a:ext cx="1320484" cy="1476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8" name="Google Shape;548;p43"/>
          <p:cNvCxnSpPr>
            <a:stCxn id="543" idx="1"/>
          </p:cNvCxnSpPr>
          <p:nvPr/>
        </p:nvCxnSpPr>
        <p:spPr>
          <a:xfrm rot="10800000">
            <a:off x="3050800" y="2763738"/>
            <a:ext cx="712500" cy="1623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9" name="Google Shape;549;p43"/>
          <p:cNvCxnSpPr/>
          <p:nvPr/>
        </p:nvCxnSpPr>
        <p:spPr>
          <a:xfrm flipH="1" rot="10800000">
            <a:off x="4744600" y="2354988"/>
            <a:ext cx="2400" cy="294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0" name="Google Shape;550;p43"/>
          <p:cNvCxnSpPr>
            <a:stCxn id="543" idx="3"/>
          </p:cNvCxnSpPr>
          <p:nvPr/>
        </p:nvCxnSpPr>
        <p:spPr>
          <a:xfrm flipH="1" rot="10800000">
            <a:off x="5746300" y="2751438"/>
            <a:ext cx="822600" cy="174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1" name="Google Shape;551;p43"/>
          <p:cNvCxnSpPr>
            <a:stCxn id="543" idx="2"/>
            <a:endCxn id="547" idx="0"/>
          </p:cNvCxnSpPr>
          <p:nvPr/>
        </p:nvCxnSpPr>
        <p:spPr>
          <a:xfrm>
            <a:off x="4754800" y="3203088"/>
            <a:ext cx="0" cy="3489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4"/>
          <p:cNvSpPr/>
          <p:nvPr/>
        </p:nvSpPr>
        <p:spPr>
          <a:xfrm>
            <a:off x="7634950" y="2632600"/>
            <a:ext cx="814200" cy="74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4"/>
          <p:cNvSpPr/>
          <p:nvPr/>
        </p:nvSpPr>
        <p:spPr>
          <a:xfrm>
            <a:off x="713625" y="2917250"/>
            <a:ext cx="970800" cy="86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44"/>
          <p:cNvSpPr txBox="1"/>
          <p:nvPr>
            <p:ph idx="4" type="subTitle"/>
          </p:nvPr>
        </p:nvSpPr>
        <p:spPr>
          <a:xfrm>
            <a:off x="2266675" y="3301438"/>
            <a:ext cx="1711800" cy="1316400"/>
          </a:xfrm>
          <a:prstGeom prst="rect">
            <a:avLst/>
          </a:prstGeom>
          <a:ln cap="flat" cmpd="sng" w="2857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5 nm</a:t>
            </a:r>
            <a:endParaRPr sz="22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/>
              <a:t>OCTA-CORE Processor</a:t>
            </a:r>
            <a:endParaRPr sz="2200"/>
          </a:p>
        </p:txBody>
      </p:sp>
      <p:sp>
        <p:nvSpPr>
          <p:cNvPr id="559" name="Google Shape;559;p44"/>
          <p:cNvSpPr txBox="1"/>
          <p:nvPr>
            <p:ph idx="5" type="subTitle"/>
          </p:nvPr>
        </p:nvSpPr>
        <p:spPr>
          <a:xfrm>
            <a:off x="4931475" y="3301450"/>
            <a:ext cx="2528400" cy="1316400"/>
          </a:xfrm>
          <a:prstGeom prst="rect">
            <a:avLst/>
          </a:prstGeom>
          <a:ln cap="flat" cmpd="sng" w="2857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2.93 GHz </a:t>
            </a:r>
            <a:endParaRPr sz="22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/>
              <a:t>(Máxima velocidad de reloj)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560" name="Google Shape;560;p44"/>
          <p:cNvSpPr txBox="1"/>
          <p:nvPr>
            <p:ph idx="1" type="subTitle"/>
          </p:nvPr>
        </p:nvSpPr>
        <p:spPr>
          <a:xfrm>
            <a:off x="857624" y="3274400"/>
            <a:ext cx="7437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ily Script One"/>
                <a:ea typeface="Lily Script One"/>
                <a:cs typeface="Lily Script One"/>
                <a:sym typeface="Lily Script One"/>
              </a:rPr>
              <a:t>1</a:t>
            </a:r>
            <a:endParaRPr b="0" sz="18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sp>
        <p:nvSpPr>
          <p:cNvPr id="561" name="Google Shape;561;p44"/>
          <p:cNvSpPr txBox="1"/>
          <p:nvPr>
            <p:ph type="ctrTitle"/>
          </p:nvPr>
        </p:nvSpPr>
        <p:spPr>
          <a:xfrm>
            <a:off x="1060450" y="129429"/>
            <a:ext cx="73887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ELEMENTOS DE HARDWARE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562" name="Google Shape;562;p44"/>
          <p:cNvSpPr/>
          <p:nvPr/>
        </p:nvSpPr>
        <p:spPr>
          <a:xfrm flipH="1">
            <a:off x="7307625" y="432800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44"/>
          <p:cNvSpPr/>
          <p:nvPr/>
        </p:nvSpPr>
        <p:spPr>
          <a:xfrm flipH="1">
            <a:off x="1684425" y="489638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4" name="Google Shape;56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7588" y="919804"/>
            <a:ext cx="2947792" cy="2080299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44"/>
          <p:cNvSpPr txBox="1"/>
          <p:nvPr>
            <p:ph idx="3" type="subTitle"/>
          </p:nvPr>
        </p:nvSpPr>
        <p:spPr>
          <a:xfrm>
            <a:off x="7634949" y="2908450"/>
            <a:ext cx="8142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ily Script One"/>
                <a:ea typeface="Lily Script One"/>
                <a:cs typeface="Lily Script One"/>
                <a:sym typeface="Lily Script One"/>
              </a:rPr>
              <a:t>2</a:t>
            </a:r>
            <a:endParaRPr b="0" sz="1800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5"/>
          <p:cNvSpPr txBox="1"/>
          <p:nvPr>
            <p:ph type="ctrTitle"/>
          </p:nvPr>
        </p:nvSpPr>
        <p:spPr>
          <a:xfrm>
            <a:off x="762975" y="196541"/>
            <a:ext cx="7388700" cy="636300"/>
          </a:xfrm>
          <a:prstGeom prst="rect">
            <a:avLst/>
          </a:prstGeom>
          <a:effectLst>
            <a:outerShdw rotWithShape="0" algn="bl" dir="4140000" dist="76200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ELEMENTOS DE HARDWARE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571" name="Google Shape;571;p45"/>
          <p:cNvSpPr/>
          <p:nvPr/>
        </p:nvSpPr>
        <p:spPr>
          <a:xfrm flipH="1">
            <a:off x="7307625" y="432800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45"/>
          <p:cNvSpPr/>
          <p:nvPr/>
        </p:nvSpPr>
        <p:spPr>
          <a:xfrm flipH="1">
            <a:off x="1238250" y="432788"/>
            <a:ext cx="503695" cy="163784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rgbClr val="F7F9EB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45"/>
          <p:cNvSpPr txBox="1"/>
          <p:nvPr>
            <p:ph idx="4294967295" type="title"/>
          </p:nvPr>
        </p:nvSpPr>
        <p:spPr>
          <a:xfrm>
            <a:off x="762966" y="1920423"/>
            <a:ext cx="2359200" cy="864300"/>
          </a:xfrm>
          <a:prstGeom prst="rect">
            <a:avLst/>
          </a:prstGeom>
          <a:effectLst>
            <a:outerShdw rotWithShape="0" algn="bl" dir="3780000" dist="47625">
              <a:schemeClr val="lt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Cámara Frontral (Selfie Camera)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4" name="Google Shape;574;p45"/>
          <p:cNvSpPr txBox="1"/>
          <p:nvPr>
            <p:ph idx="4294967295" type="body"/>
          </p:nvPr>
        </p:nvSpPr>
        <p:spPr>
          <a:xfrm>
            <a:off x="4151623" y="832850"/>
            <a:ext cx="3780600" cy="41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45"/>
          <p:cNvSpPr/>
          <p:nvPr/>
        </p:nvSpPr>
        <p:spPr>
          <a:xfrm>
            <a:off x="242555" y="2537791"/>
            <a:ext cx="60561" cy="47073"/>
          </a:xfrm>
          <a:custGeom>
            <a:rect b="b" l="l" r="r" t="t"/>
            <a:pathLst>
              <a:path extrusionOk="0" h="1349" w="1737">
                <a:moveTo>
                  <a:pt x="869" y="0"/>
                </a:moveTo>
                <a:cubicBezTo>
                  <a:pt x="1" y="14"/>
                  <a:pt x="1" y="1349"/>
                  <a:pt x="869" y="1349"/>
                </a:cubicBezTo>
                <a:cubicBezTo>
                  <a:pt x="1736" y="1349"/>
                  <a:pt x="1736" y="0"/>
                  <a:pt x="869" y="0"/>
                </a:cubicBezTo>
                <a:close/>
              </a:path>
            </a:pathLst>
          </a:custGeom>
          <a:solidFill>
            <a:srgbClr val="F7F9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576" name="Google Shape;576;p45"/>
          <p:cNvSpPr/>
          <p:nvPr/>
        </p:nvSpPr>
        <p:spPr>
          <a:xfrm rot="548601">
            <a:off x="174747" y="2492357"/>
            <a:ext cx="2585747" cy="935515"/>
          </a:xfrm>
          <a:custGeom>
            <a:rect b="b" l="l" r="r" t="t"/>
            <a:pathLst>
              <a:path extrusionOk="0" h="7338" w="22567">
                <a:moveTo>
                  <a:pt x="1400" y="1"/>
                </a:moveTo>
                <a:cubicBezTo>
                  <a:pt x="1392" y="1"/>
                  <a:pt x="1384" y="1"/>
                  <a:pt x="1376" y="2"/>
                </a:cubicBezTo>
                <a:cubicBezTo>
                  <a:pt x="401" y="108"/>
                  <a:pt x="1" y="1110"/>
                  <a:pt x="28" y="1991"/>
                </a:cubicBezTo>
                <a:cubicBezTo>
                  <a:pt x="41" y="3046"/>
                  <a:pt x="562" y="3940"/>
                  <a:pt x="1296" y="4675"/>
                </a:cubicBezTo>
                <a:cubicBezTo>
                  <a:pt x="2992" y="6384"/>
                  <a:pt x="5609" y="7132"/>
                  <a:pt x="7945" y="7305"/>
                </a:cubicBezTo>
                <a:cubicBezTo>
                  <a:pt x="8272" y="7327"/>
                  <a:pt x="8597" y="7338"/>
                  <a:pt x="8922" y="7338"/>
                </a:cubicBezTo>
                <a:cubicBezTo>
                  <a:pt x="11189" y="7338"/>
                  <a:pt x="13414" y="6819"/>
                  <a:pt x="15516" y="5943"/>
                </a:cubicBezTo>
                <a:cubicBezTo>
                  <a:pt x="16678" y="5463"/>
                  <a:pt x="17759" y="4808"/>
                  <a:pt x="18854" y="4181"/>
                </a:cubicBezTo>
                <a:cubicBezTo>
                  <a:pt x="19401" y="3865"/>
                  <a:pt x="20014" y="3571"/>
                  <a:pt x="20663" y="3571"/>
                </a:cubicBezTo>
                <a:cubicBezTo>
                  <a:pt x="20728" y="3571"/>
                  <a:pt x="20792" y="3574"/>
                  <a:pt x="20857" y="3580"/>
                </a:cubicBezTo>
                <a:cubicBezTo>
                  <a:pt x="21952" y="3673"/>
                  <a:pt x="21792" y="5062"/>
                  <a:pt x="20950" y="5342"/>
                </a:cubicBezTo>
                <a:cubicBezTo>
                  <a:pt x="20676" y="5467"/>
                  <a:pt x="21149" y="5978"/>
                  <a:pt x="21429" y="5978"/>
                </a:cubicBezTo>
                <a:cubicBezTo>
                  <a:pt x="21449" y="5978"/>
                  <a:pt x="21467" y="5975"/>
                  <a:pt x="21485" y="5970"/>
                </a:cubicBezTo>
                <a:cubicBezTo>
                  <a:pt x="22339" y="5716"/>
                  <a:pt x="22566" y="4848"/>
                  <a:pt x="22259" y="4074"/>
                </a:cubicBezTo>
                <a:cubicBezTo>
                  <a:pt x="21872" y="3179"/>
                  <a:pt x="20857" y="2779"/>
                  <a:pt x="19949" y="2712"/>
                </a:cubicBezTo>
                <a:cubicBezTo>
                  <a:pt x="19893" y="2708"/>
                  <a:pt x="19837" y="2706"/>
                  <a:pt x="19780" y="2706"/>
                </a:cubicBezTo>
                <a:cubicBezTo>
                  <a:pt x="18679" y="2706"/>
                  <a:pt x="17617" y="3429"/>
                  <a:pt x="16651" y="3874"/>
                </a:cubicBezTo>
                <a:cubicBezTo>
                  <a:pt x="15383" y="4475"/>
                  <a:pt x="14061" y="4969"/>
                  <a:pt x="12726" y="5329"/>
                </a:cubicBezTo>
                <a:cubicBezTo>
                  <a:pt x="11343" y="5723"/>
                  <a:pt x="9883" y="5948"/>
                  <a:pt x="8429" y="5948"/>
                </a:cubicBezTo>
                <a:cubicBezTo>
                  <a:pt x="7173" y="5948"/>
                  <a:pt x="5922" y="5780"/>
                  <a:pt x="4728" y="5409"/>
                </a:cubicBezTo>
                <a:cubicBezTo>
                  <a:pt x="3740" y="5115"/>
                  <a:pt x="2538" y="4661"/>
                  <a:pt x="1937" y="3780"/>
                </a:cubicBezTo>
                <a:cubicBezTo>
                  <a:pt x="1643" y="3326"/>
                  <a:pt x="1630" y="2779"/>
                  <a:pt x="1737" y="2271"/>
                </a:cubicBezTo>
                <a:cubicBezTo>
                  <a:pt x="1844" y="1791"/>
                  <a:pt x="2231" y="1457"/>
                  <a:pt x="2431" y="1030"/>
                </a:cubicBezTo>
                <a:cubicBezTo>
                  <a:pt x="2627" y="586"/>
                  <a:pt x="1775" y="1"/>
                  <a:pt x="1400" y="1"/>
                </a:cubicBezTo>
                <a:close/>
              </a:path>
            </a:pathLst>
          </a:custGeom>
          <a:solidFill>
            <a:schemeClr val="dk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577" name="Google Shape;57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3250" y="2584887"/>
            <a:ext cx="2409475" cy="234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7850" y="1087783"/>
            <a:ext cx="3381100" cy="3750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4112" y="969375"/>
            <a:ext cx="1587900" cy="147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ttering Designs for Marketing by Slidesgo">
  <a:themeElements>
    <a:clrScheme name="Simple Light">
      <a:dk1>
        <a:srgbClr val="F7F9EB"/>
      </a:dk1>
      <a:lt1>
        <a:srgbClr val="013281"/>
      </a:lt1>
      <a:dk2>
        <a:srgbClr val="FEA8C5"/>
      </a:dk2>
      <a:lt2>
        <a:srgbClr val="E46343"/>
      </a:lt2>
      <a:accent1>
        <a:srgbClr val="E5BF23"/>
      </a:accent1>
      <a:accent2>
        <a:srgbClr val="F7F9EB"/>
      </a:accent2>
      <a:accent3>
        <a:srgbClr val="F7F9EB"/>
      </a:accent3>
      <a:accent4>
        <a:srgbClr val="F7F9EB"/>
      </a:accent4>
      <a:accent5>
        <a:srgbClr val="F7F9EB"/>
      </a:accent5>
      <a:accent6>
        <a:srgbClr val="FFFFFF"/>
      </a:accent6>
      <a:hlink>
        <a:srgbClr val="F7F9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